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 id="2147483666" r:id="rId2"/>
    <p:sldMasterId id="2147483682" r:id="rId3"/>
  </p:sldMasterIdLst>
  <p:notesMasterIdLst>
    <p:notesMasterId r:id="rId44"/>
  </p:notesMasterIdLst>
  <p:sldIdLst>
    <p:sldId id="319" r:id="rId4"/>
    <p:sldId id="320" r:id="rId5"/>
    <p:sldId id="322" r:id="rId6"/>
    <p:sldId id="323" r:id="rId7"/>
    <p:sldId id="324"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21" r:id="rId43"/>
  </p:sldIdLst>
  <p:sldSz cx="9144000" cy="5143500" type="screen16x9"/>
  <p:notesSz cx="6858000" cy="9144000"/>
  <p:embeddedFontLst>
    <p:embeddedFont>
      <p:font typeface="Constantia" panose="02030602050306030303" pitchFamily="18" charset="0"/>
      <p:regular r:id="rId45"/>
      <p:bold r:id="rId46"/>
      <p:italic r:id="rId47"/>
      <p:boldItalic r:id="rId48"/>
    </p:embeddedFont>
    <p:embeddedFont>
      <p:font typeface="Pontano Sans" panose="020B0604020202020204" charset="0"/>
      <p:regular r:id="rId49"/>
    </p:embeddedFont>
    <p:embeddedFont>
      <p:font typeface="Proxima Nova" panose="020B0604020202020204" charset="0"/>
      <p:regular r:id="rId50"/>
    </p:embeddedFont>
    <p:embeddedFont>
      <p:font typeface="Nunito Sans ExtraBold" panose="020B0604020202020204" charset="0"/>
      <p:bold r:id="rId51"/>
    </p:embeddedFont>
    <p:embeddedFont>
      <p:font typeface="Nunito Sans" panose="020B0604020202020204" charset="0"/>
      <p:regular r:id="rId52"/>
    </p:embeddedFont>
    <p:embeddedFont>
      <p:font typeface="Assistant ExtraLight" panose="020B0604020202020204" charset="-79"/>
      <p:regular r:id="rId53"/>
    </p:embeddedFont>
    <p:embeddedFont>
      <p:font typeface="Proxima Nova Semibold" panose="020B060402020202020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581">
          <p15:clr>
            <a:srgbClr val="A4A3A4"/>
          </p15:clr>
        </p15:guide>
        <p15:guide id="2" pos="5760">
          <p15:clr>
            <a:srgbClr val="A4A3A4"/>
          </p15:clr>
        </p15:guide>
        <p15:guide id="3" pos="42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87011" autoAdjust="0"/>
  </p:normalViewPr>
  <p:slideViewPr>
    <p:cSldViewPr snapToGrid="0">
      <p:cViewPr varScale="1">
        <p:scale>
          <a:sx n="108" d="100"/>
          <a:sy n="108" d="100"/>
        </p:scale>
        <p:origin x="730" y="72"/>
      </p:cViewPr>
      <p:guideLst>
        <p:guide orient="horz" pos="1581"/>
        <p:guide pos="5760"/>
        <p:guide pos="421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7.fntdata"/><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8F2781E-0148-42D7-9862-DAB92F5BE9B6}" type="doc">
      <dgm:prSet loTypeId="urn:microsoft.com/office/officeart/2008/layout/VerticalCurvedList#1" loCatId="list" qsTypeId="urn:microsoft.com/office/officeart/2005/8/quickstyle/simple2#1" qsCatId="simple" csTypeId="urn:microsoft.com/office/officeart/2005/8/colors/accent0_1#1" csCatId="mainScheme" phldr="1"/>
      <dgm:spPr/>
      <dgm:t>
        <a:bodyPr/>
        <a:lstStyle/>
        <a:p>
          <a:endParaRPr lang="en-US"/>
        </a:p>
      </dgm:t>
    </dgm:pt>
    <dgm:pt modelId="{548014BC-4F0B-4085-B2A9-07FE5FADC911}">
      <dgm:prSet phldrT="[Text]"/>
      <dgm:spPr/>
      <dgm:t>
        <a:bodyPr/>
        <a:lstStyle/>
        <a:p>
          <a:r>
            <a:rPr lang="en-US" b="0" i="0" dirty="0" smtClean="0"/>
            <a:t>What is E-Commerce?</a:t>
          </a:r>
          <a:endParaRPr lang="en-US" b="0" dirty="0"/>
        </a:p>
      </dgm:t>
    </dgm:pt>
    <dgm:pt modelId="{98BF5C5B-8FB6-44D3-93E9-5461EFB77B9A}" type="parTrans" cxnId="{86B08F90-B9D6-4C87-B4DE-FCA5E7DB7429}">
      <dgm:prSet/>
      <dgm:spPr/>
      <dgm:t>
        <a:bodyPr/>
        <a:lstStyle/>
        <a:p>
          <a:endParaRPr lang="en-US"/>
        </a:p>
      </dgm:t>
    </dgm:pt>
    <dgm:pt modelId="{AAF0B65B-DDDD-4CC6-9707-A52089E8BBFF}" type="sibTrans" cxnId="{86B08F90-B9D6-4C87-B4DE-FCA5E7DB7429}">
      <dgm:prSet/>
      <dgm:spPr/>
      <dgm:t>
        <a:bodyPr/>
        <a:lstStyle/>
        <a:p>
          <a:endParaRPr lang="en-US"/>
        </a:p>
      </dgm:t>
    </dgm:pt>
    <dgm:pt modelId="{171E486C-E6C8-4CF6-85FC-5CA94485EFB5}">
      <dgm:prSet phldrT="[Text]"/>
      <dgm:spPr/>
      <dgm:t>
        <a:bodyPr/>
        <a:lstStyle/>
        <a:p>
          <a:r>
            <a:rPr lang="en-US" dirty="0" smtClean="0"/>
            <a:t>E-Commerce’s history and current trends.</a:t>
          </a:r>
          <a:endParaRPr lang="en-US" dirty="0"/>
        </a:p>
      </dgm:t>
    </dgm:pt>
    <dgm:pt modelId="{1109A7B3-FBEE-4705-86B3-4E4A75B6DCB3}" type="parTrans" cxnId="{82688E81-D8B2-46EB-8BF9-BF57C2FC9D2A}">
      <dgm:prSet/>
      <dgm:spPr/>
      <dgm:t>
        <a:bodyPr/>
        <a:lstStyle/>
        <a:p>
          <a:endParaRPr lang="en-US"/>
        </a:p>
      </dgm:t>
    </dgm:pt>
    <dgm:pt modelId="{A08855D6-4F4C-4ECC-AB25-8848121F1AA6}" type="sibTrans" cxnId="{82688E81-D8B2-46EB-8BF9-BF57C2FC9D2A}">
      <dgm:prSet/>
      <dgm:spPr/>
      <dgm:t>
        <a:bodyPr/>
        <a:lstStyle/>
        <a:p>
          <a:endParaRPr lang="en-US"/>
        </a:p>
      </dgm:t>
    </dgm:pt>
    <dgm:pt modelId="{3F014B10-8A68-4310-BA4E-1CE60FF19FE2}">
      <dgm:prSet phldrT="[Text]"/>
      <dgm:spPr/>
      <dgm:t>
        <a:bodyPr/>
        <a:lstStyle/>
        <a:p>
          <a:r>
            <a:rPr lang="en-US" dirty="0" smtClean="0"/>
            <a:t>Which types of it.</a:t>
          </a:r>
          <a:endParaRPr lang="en-US" dirty="0"/>
        </a:p>
      </dgm:t>
    </dgm:pt>
    <dgm:pt modelId="{9FA1ADF5-F9D0-4785-8CE2-0622A6E14290}" type="parTrans" cxnId="{CFA77F79-861D-47E2-8A98-0BA2E21775BB}">
      <dgm:prSet/>
      <dgm:spPr/>
      <dgm:t>
        <a:bodyPr/>
        <a:lstStyle/>
        <a:p>
          <a:endParaRPr lang="vi-VN"/>
        </a:p>
      </dgm:t>
    </dgm:pt>
    <dgm:pt modelId="{B774DAF6-12AF-4D5F-BED6-E5F5C56A848E}" type="sibTrans" cxnId="{CFA77F79-861D-47E2-8A98-0BA2E21775BB}">
      <dgm:prSet/>
      <dgm:spPr/>
      <dgm:t>
        <a:bodyPr/>
        <a:lstStyle/>
        <a:p>
          <a:endParaRPr lang="vi-VN"/>
        </a:p>
      </dgm:t>
    </dgm:pt>
    <dgm:pt modelId="{D2B71B47-6C6C-4FA0-9A58-2CD20FA7CD2F}" type="pres">
      <dgm:prSet presAssocID="{18F2781E-0148-42D7-9862-DAB92F5BE9B6}" presName="Name0" presStyleCnt="0">
        <dgm:presLayoutVars>
          <dgm:chMax val="7"/>
          <dgm:chPref val="7"/>
          <dgm:dir/>
        </dgm:presLayoutVars>
      </dgm:prSet>
      <dgm:spPr/>
      <dgm:t>
        <a:bodyPr/>
        <a:lstStyle/>
        <a:p>
          <a:endParaRPr lang="vi-VN"/>
        </a:p>
      </dgm:t>
    </dgm:pt>
    <dgm:pt modelId="{AC385AA2-FAEF-4FE0-9074-0CE326683274}" type="pres">
      <dgm:prSet presAssocID="{18F2781E-0148-42D7-9862-DAB92F5BE9B6}" presName="Name1" presStyleCnt="0"/>
      <dgm:spPr/>
    </dgm:pt>
    <dgm:pt modelId="{AD962B01-D4F4-4724-8304-990D8D4AC212}" type="pres">
      <dgm:prSet presAssocID="{18F2781E-0148-42D7-9862-DAB92F5BE9B6}" presName="cycle" presStyleCnt="0"/>
      <dgm:spPr/>
    </dgm:pt>
    <dgm:pt modelId="{32AE9084-E1D5-4372-B809-9AE7A372F93F}" type="pres">
      <dgm:prSet presAssocID="{18F2781E-0148-42D7-9862-DAB92F5BE9B6}" presName="srcNode" presStyleLbl="node1" presStyleIdx="0" presStyleCnt="3"/>
      <dgm:spPr/>
    </dgm:pt>
    <dgm:pt modelId="{5406151C-246E-44F2-9FF0-651F13AB7CCD}" type="pres">
      <dgm:prSet presAssocID="{18F2781E-0148-42D7-9862-DAB92F5BE9B6}" presName="conn" presStyleLbl="parChTrans1D2" presStyleIdx="0" presStyleCnt="1"/>
      <dgm:spPr/>
      <dgm:t>
        <a:bodyPr/>
        <a:lstStyle/>
        <a:p>
          <a:endParaRPr lang="vi-VN"/>
        </a:p>
      </dgm:t>
    </dgm:pt>
    <dgm:pt modelId="{B2BB1233-F18C-43F3-A6A5-2548C7F80713}" type="pres">
      <dgm:prSet presAssocID="{18F2781E-0148-42D7-9862-DAB92F5BE9B6}" presName="extraNode" presStyleLbl="node1" presStyleIdx="0" presStyleCnt="3"/>
      <dgm:spPr/>
    </dgm:pt>
    <dgm:pt modelId="{C18A3A35-1AF8-4418-B0C5-3F8B8B48DBDF}" type="pres">
      <dgm:prSet presAssocID="{18F2781E-0148-42D7-9862-DAB92F5BE9B6}" presName="dstNode" presStyleLbl="node1" presStyleIdx="0" presStyleCnt="3"/>
      <dgm:spPr/>
    </dgm:pt>
    <dgm:pt modelId="{B8C04A80-5DD2-4827-955C-2C7F7F57876E}" type="pres">
      <dgm:prSet presAssocID="{548014BC-4F0B-4085-B2A9-07FE5FADC911}" presName="text_1" presStyleLbl="node1" presStyleIdx="0" presStyleCnt="3">
        <dgm:presLayoutVars>
          <dgm:bulletEnabled val="1"/>
        </dgm:presLayoutVars>
      </dgm:prSet>
      <dgm:spPr/>
      <dgm:t>
        <a:bodyPr/>
        <a:lstStyle/>
        <a:p>
          <a:endParaRPr lang="en-US"/>
        </a:p>
      </dgm:t>
    </dgm:pt>
    <dgm:pt modelId="{07B928CD-D151-491A-83B6-2AA6618CA7C4}" type="pres">
      <dgm:prSet presAssocID="{548014BC-4F0B-4085-B2A9-07FE5FADC911}" presName="accent_1" presStyleCnt="0"/>
      <dgm:spPr/>
    </dgm:pt>
    <dgm:pt modelId="{B9720E43-2E15-4D07-89CB-C86C8E0D86A7}" type="pres">
      <dgm:prSet presAssocID="{548014BC-4F0B-4085-B2A9-07FE5FADC911}" presName="accentRepeatNode" presStyleLbl="solidFgAcc1" presStyleIdx="0" presStyleCnt="3"/>
      <dgm:spPr/>
    </dgm:pt>
    <dgm:pt modelId="{2BAC2E9E-407B-40AF-B1B8-52CDDE6F6662}" type="pres">
      <dgm:prSet presAssocID="{171E486C-E6C8-4CF6-85FC-5CA94485EFB5}" presName="text_2" presStyleLbl="node1" presStyleIdx="1" presStyleCnt="3">
        <dgm:presLayoutVars>
          <dgm:bulletEnabled val="1"/>
        </dgm:presLayoutVars>
      </dgm:prSet>
      <dgm:spPr/>
      <dgm:t>
        <a:bodyPr/>
        <a:lstStyle/>
        <a:p>
          <a:endParaRPr lang="en-US"/>
        </a:p>
      </dgm:t>
    </dgm:pt>
    <dgm:pt modelId="{8C805AC9-CE39-4648-A526-D13A08D4F97A}" type="pres">
      <dgm:prSet presAssocID="{171E486C-E6C8-4CF6-85FC-5CA94485EFB5}" presName="accent_2" presStyleCnt="0"/>
      <dgm:spPr/>
    </dgm:pt>
    <dgm:pt modelId="{94FA50F4-C1E0-40EA-8A7E-9DC728529108}" type="pres">
      <dgm:prSet presAssocID="{171E486C-E6C8-4CF6-85FC-5CA94485EFB5}" presName="accentRepeatNode" presStyleLbl="solidFgAcc1" presStyleIdx="1" presStyleCnt="3"/>
      <dgm:spPr/>
    </dgm:pt>
    <dgm:pt modelId="{8F3DA6D1-76FA-461F-9430-19AD4318495C}" type="pres">
      <dgm:prSet presAssocID="{3F014B10-8A68-4310-BA4E-1CE60FF19FE2}" presName="text_3" presStyleLbl="node1" presStyleIdx="2" presStyleCnt="3">
        <dgm:presLayoutVars>
          <dgm:bulletEnabled val="1"/>
        </dgm:presLayoutVars>
      </dgm:prSet>
      <dgm:spPr/>
      <dgm:t>
        <a:bodyPr/>
        <a:lstStyle/>
        <a:p>
          <a:endParaRPr lang="vi-VN"/>
        </a:p>
      </dgm:t>
    </dgm:pt>
    <dgm:pt modelId="{C67FF45D-D26F-4CD8-9856-835F19C13258}" type="pres">
      <dgm:prSet presAssocID="{3F014B10-8A68-4310-BA4E-1CE60FF19FE2}" presName="accent_3" presStyleCnt="0"/>
      <dgm:spPr/>
    </dgm:pt>
    <dgm:pt modelId="{4021F165-D4DA-42B9-82EF-A6DF3D3353B5}" type="pres">
      <dgm:prSet presAssocID="{3F014B10-8A68-4310-BA4E-1CE60FF19FE2}" presName="accentRepeatNode" presStyleLbl="solidFgAcc1" presStyleIdx="2" presStyleCnt="3"/>
      <dgm:spPr/>
    </dgm:pt>
  </dgm:ptLst>
  <dgm:cxnLst>
    <dgm:cxn modelId="{86B08F90-B9D6-4C87-B4DE-FCA5E7DB7429}" srcId="{18F2781E-0148-42D7-9862-DAB92F5BE9B6}" destId="{548014BC-4F0B-4085-B2A9-07FE5FADC911}" srcOrd="0" destOrd="0" parTransId="{98BF5C5B-8FB6-44D3-93E9-5461EFB77B9A}" sibTransId="{AAF0B65B-DDDD-4CC6-9707-A52089E8BBFF}"/>
    <dgm:cxn modelId="{3C7D5AA8-2A33-457E-8A3D-BC41D50127C1}" type="presOf" srcId="{AAF0B65B-DDDD-4CC6-9707-A52089E8BBFF}" destId="{5406151C-246E-44F2-9FF0-651F13AB7CCD}" srcOrd="0" destOrd="0" presId="urn:microsoft.com/office/officeart/2008/layout/VerticalCurvedList#1"/>
    <dgm:cxn modelId="{479691E2-A7F9-4336-B940-A3B9E428643D}" type="presOf" srcId="{18F2781E-0148-42D7-9862-DAB92F5BE9B6}" destId="{D2B71B47-6C6C-4FA0-9A58-2CD20FA7CD2F}" srcOrd="0" destOrd="0" presId="urn:microsoft.com/office/officeart/2008/layout/VerticalCurvedList#1"/>
    <dgm:cxn modelId="{6C18E6A5-B346-45AD-BE9E-DF0F0A6F7A5F}" type="presOf" srcId="{548014BC-4F0B-4085-B2A9-07FE5FADC911}" destId="{B8C04A80-5DD2-4827-955C-2C7F7F57876E}" srcOrd="0" destOrd="0" presId="urn:microsoft.com/office/officeart/2008/layout/VerticalCurvedList#1"/>
    <dgm:cxn modelId="{EB5EF29F-4568-4EEA-8797-0DAF29B8EA78}" type="presOf" srcId="{3F014B10-8A68-4310-BA4E-1CE60FF19FE2}" destId="{8F3DA6D1-76FA-461F-9430-19AD4318495C}" srcOrd="0" destOrd="0" presId="urn:microsoft.com/office/officeart/2008/layout/VerticalCurvedList#1"/>
    <dgm:cxn modelId="{34C48C48-F091-4AF3-9628-3A4690423C8F}" type="presOf" srcId="{171E486C-E6C8-4CF6-85FC-5CA94485EFB5}" destId="{2BAC2E9E-407B-40AF-B1B8-52CDDE6F6662}" srcOrd="0" destOrd="0" presId="urn:microsoft.com/office/officeart/2008/layout/VerticalCurvedList#1"/>
    <dgm:cxn modelId="{82688E81-D8B2-46EB-8BF9-BF57C2FC9D2A}" srcId="{18F2781E-0148-42D7-9862-DAB92F5BE9B6}" destId="{171E486C-E6C8-4CF6-85FC-5CA94485EFB5}" srcOrd="1" destOrd="0" parTransId="{1109A7B3-FBEE-4705-86B3-4E4A75B6DCB3}" sibTransId="{A08855D6-4F4C-4ECC-AB25-8848121F1AA6}"/>
    <dgm:cxn modelId="{CFA77F79-861D-47E2-8A98-0BA2E21775BB}" srcId="{18F2781E-0148-42D7-9862-DAB92F5BE9B6}" destId="{3F014B10-8A68-4310-BA4E-1CE60FF19FE2}" srcOrd="2" destOrd="0" parTransId="{9FA1ADF5-F9D0-4785-8CE2-0622A6E14290}" sibTransId="{B774DAF6-12AF-4D5F-BED6-E5F5C56A848E}"/>
    <dgm:cxn modelId="{006A9321-85D3-431D-8622-D6D04F01BC5B}" type="presParOf" srcId="{D2B71B47-6C6C-4FA0-9A58-2CD20FA7CD2F}" destId="{AC385AA2-FAEF-4FE0-9074-0CE326683274}" srcOrd="0" destOrd="0" presId="urn:microsoft.com/office/officeart/2008/layout/VerticalCurvedList#1"/>
    <dgm:cxn modelId="{2A5B277A-9011-429D-9CA4-025FEA671642}" type="presParOf" srcId="{AC385AA2-FAEF-4FE0-9074-0CE326683274}" destId="{AD962B01-D4F4-4724-8304-990D8D4AC212}" srcOrd="0" destOrd="0" presId="urn:microsoft.com/office/officeart/2008/layout/VerticalCurvedList#1"/>
    <dgm:cxn modelId="{4E5E3298-60AD-4C5E-80D9-363E123B9834}" type="presParOf" srcId="{AD962B01-D4F4-4724-8304-990D8D4AC212}" destId="{32AE9084-E1D5-4372-B809-9AE7A372F93F}" srcOrd="0" destOrd="0" presId="urn:microsoft.com/office/officeart/2008/layout/VerticalCurvedList#1"/>
    <dgm:cxn modelId="{3906E156-4F1A-43E3-9FFE-A6D068014D01}" type="presParOf" srcId="{AD962B01-D4F4-4724-8304-990D8D4AC212}" destId="{5406151C-246E-44F2-9FF0-651F13AB7CCD}" srcOrd="1" destOrd="0" presId="urn:microsoft.com/office/officeart/2008/layout/VerticalCurvedList#1"/>
    <dgm:cxn modelId="{9CE44E00-1CD0-4D4F-8504-0C2486E6746B}" type="presParOf" srcId="{AD962B01-D4F4-4724-8304-990D8D4AC212}" destId="{B2BB1233-F18C-43F3-A6A5-2548C7F80713}" srcOrd="2" destOrd="0" presId="urn:microsoft.com/office/officeart/2008/layout/VerticalCurvedList#1"/>
    <dgm:cxn modelId="{C8D0FCD6-D54E-47E5-9236-0F518F9222F9}" type="presParOf" srcId="{AD962B01-D4F4-4724-8304-990D8D4AC212}" destId="{C18A3A35-1AF8-4418-B0C5-3F8B8B48DBDF}" srcOrd="3" destOrd="0" presId="urn:microsoft.com/office/officeart/2008/layout/VerticalCurvedList#1"/>
    <dgm:cxn modelId="{3B927E9B-B37F-46EB-99AC-121B14C366E9}" type="presParOf" srcId="{AC385AA2-FAEF-4FE0-9074-0CE326683274}" destId="{B8C04A80-5DD2-4827-955C-2C7F7F57876E}" srcOrd="1" destOrd="0" presId="urn:microsoft.com/office/officeart/2008/layout/VerticalCurvedList#1"/>
    <dgm:cxn modelId="{84C67647-B151-4921-BBA9-64097DD3DF37}" type="presParOf" srcId="{AC385AA2-FAEF-4FE0-9074-0CE326683274}" destId="{07B928CD-D151-491A-83B6-2AA6618CA7C4}" srcOrd="2" destOrd="0" presId="urn:microsoft.com/office/officeart/2008/layout/VerticalCurvedList#1"/>
    <dgm:cxn modelId="{AF89C5BF-6670-46D5-87D2-1D12C4EC8409}" type="presParOf" srcId="{07B928CD-D151-491A-83B6-2AA6618CA7C4}" destId="{B9720E43-2E15-4D07-89CB-C86C8E0D86A7}" srcOrd="0" destOrd="0" presId="urn:microsoft.com/office/officeart/2008/layout/VerticalCurvedList#1"/>
    <dgm:cxn modelId="{F6B41730-A077-4555-9457-27D6346E1EE5}" type="presParOf" srcId="{AC385AA2-FAEF-4FE0-9074-0CE326683274}" destId="{2BAC2E9E-407B-40AF-B1B8-52CDDE6F6662}" srcOrd="3" destOrd="0" presId="urn:microsoft.com/office/officeart/2008/layout/VerticalCurvedList#1"/>
    <dgm:cxn modelId="{76A043BF-5E8C-4151-9A67-5B4CAB534490}" type="presParOf" srcId="{AC385AA2-FAEF-4FE0-9074-0CE326683274}" destId="{8C805AC9-CE39-4648-A526-D13A08D4F97A}" srcOrd="4" destOrd="0" presId="urn:microsoft.com/office/officeart/2008/layout/VerticalCurvedList#1"/>
    <dgm:cxn modelId="{EA3F4C52-BE70-45F6-B12A-9AE81A80C83B}" type="presParOf" srcId="{8C805AC9-CE39-4648-A526-D13A08D4F97A}" destId="{94FA50F4-C1E0-40EA-8A7E-9DC728529108}" srcOrd="0" destOrd="0" presId="urn:microsoft.com/office/officeart/2008/layout/VerticalCurvedList#1"/>
    <dgm:cxn modelId="{58780E00-71C0-44D4-9A6F-F00ED43C993B}" type="presParOf" srcId="{AC385AA2-FAEF-4FE0-9074-0CE326683274}" destId="{8F3DA6D1-76FA-461F-9430-19AD4318495C}" srcOrd="5" destOrd="0" presId="urn:microsoft.com/office/officeart/2008/layout/VerticalCurvedList#1"/>
    <dgm:cxn modelId="{C8A6B12E-CB38-412C-840C-112E92B47A1E}" type="presParOf" srcId="{AC385AA2-FAEF-4FE0-9074-0CE326683274}" destId="{C67FF45D-D26F-4CD8-9856-835F19C13258}" srcOrd="6" destOrd="0" presId="urn:microsoft.com/office/officeart/2008/layout/VerticalCurvedList#1"/>
    <dgm:cxn modelId="{8EB50D8A-9301-4DD7-8CE0-DACFEFC175B9}" type="presParOf" srcId="{C67FF45D-D26F-4CD8-9856-835F19C13258}" destId="{4021F165-D4DA-42B9-82EF-A6DF3D3353B5}" srcOrd="0" destOrd="0" presId="urn:microsoft.com/office/officeart/2008/layout/VerticalCurved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6151C-246E-44F2-9FF0-651F13AB7CCD}">
      <dsp:nvSpPr>
        <dsp:cNvPr id="0" name=""/>
        <dsp:cNvSpPr/>
      </dsp:nvSpPr>
      <dsp:spPr>
        <a:xfrm>
          <a:off x="-4016189" y="-616514"/>
          <a:ext cx="4786019" cy="4786019"/>
        </a:xfrm>
        <a:prstGeom prst="blockArc">
          <a:avLst>
            <a:gd name="adj1" fmla="val 18900000"/>
            <a:gd name="adj2" fmla="val 2700000"/>
            <a:gd name="adj3" fmla="val 451"/>
          </a:avLst>
        </a:pr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C04A80-5DD2-4827-955C-2C7F7F57876E}">
      <dsp:nvSpPr>
        <dsp:cNvPr id="0" name=""/>
        <dsp:cNvSpPr/>
      </dsp:nvSpPr>
      <dsp:spPr>
        <a:xfrm>
          <a:off x="495070" y="355299"/>
          <a:ext cx="8305034" cy="710598"/>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4037" tIns="78740" rIns="78740" bIns="78740" numCol="1" spcCol="1270" anchor="ctr" anchorCtr="0">
          <a:noAutofit/>
        </a:bodyPr>
        <a:lstStyle/>
        <a:p>
          <a:pPr lvl="0" algn="l" defTabSz="1377950">
            <a:lnSpc>
              <a:spcPct val="90000"/>
            </a:lnSpc>
            <a:spcBef>
              <a:spcPct val="0"/>
            </a:spcBef>
            <a:spcAft>
              <a:spcPct val="35000"/>
            </a:spcAft>
          </a:pPr>
          <a:r>
            <a:rPr lang="en-US" sz="3100" b="0" i="0" kern="1200" dirty="0" smtClean="0"/>
            <a:t>What is E-Commerce?</a:t>
          </a:r>
          <a:endParaRPr lang="en-US" sz="3100" b="0" kern="1200" dirty="0"/>
        </a:p>
      </dsp:txBody>
      <dsp:txXfrm>
        <a:off x="495070" y="355299"/>
        <a:ext cx="8305034" cy="710598"/>
      </dsp:txXfrm>
    </dsp:sp>
    <dsp:sp modelId="{B9720E43-2E15-4D07-89CB-C86C8E0D86A7}">
      <dsp:nvSpPr>
        <dsp:cNvPr id="0" name=""/>
        <dsp:cNvSpPr/>
      </dsp:nvSpPr>
      <dsp:spPr>
        <a:xfrm>
          <a:off x="50946" y="266474"/>
          <a:ext cx="888247" cy="888247"/>
        </a:xfrm>
        <a:prstGeom prst="ellipse">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AC2E9E-407B-40AF-B1B8-52CDDE6F6662}">
      <dsp:nvSpPr>
        <dsp:cNvPr id="0" name=""/>
        <dsp:cNvSpPr/>
      </dsp:nvSpPr>
      <dsp:spPr>
        <a:xfrm>
          <a:off x="753373" y="1421196"/>
          <a:ext cx="8046732" cy="710598"/>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4037"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E-Commerce’s history and current trends.</a:t>
          </a:r>
          <a:endParaRPr lang="en-US" sz="3100" kern="1200" dirty="0"/>
        </a:p>
      </dsp:txBody>
      <dsp:txXfrm>
        <a:off x="753373" y="1421196"/>
        <a:ext cx="8046732" cy="710598"/>
      </dsp:txXfrm>
    </dsp:sp>
    <dsp:sp modelId="{94FA50F4-C1E0-40EA-8A7E-9DC728529108}">
      <dsp:nvSpPr>
        <dsp:cNvPr id="0" name=""/>
        <dsp:cNvSpPr/>
      </dsp:nvSpPr>
      <dsp:spPr>
        <a:xfrm>
          <a:off x="309249" y="1332371"/>
          <a:ext cx="888247" cy="888247"/>
        </a:xfrm>
        <a:prstGeom prst="ellipse">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3DA6D1-76FA-461F-9430-19AD4318495C}">
      <dsp:nvSpPr>
        <dsp:cNvPr id="0" name=""/>
        <dsp:cNvSpPr/>
      </dsp:nvSpPr>
      <dsp:spPr>
        <a:xfrm>
          <a:off x="495070" y="2487093"/>
          <a:ext cx="8305034" cy="710598"/>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4037"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Which types of it.</a:t>
          </a:r>
          <a:endParaRPr lang="en-US" sz="3100" kern="1200" dirty="0"/>
        </a:p>
      </dsp:txBody>
      <dsp:txXfrm>
        <a:off x="495070" y="2487093"/>
        <a:ext cx="8305034" cy="710598"/>
      </dsp:txXfrm>
    </dsp:sp>
    <dsp:sp modelId="{4021F165-D4DA-42B9-82EF-A6DF3D3353B5}">
      <dsp:nvSpPr>
        <dsp:cNvPr id="0" name=""/>
        <dsp:cNvSpPr/>
      </dsp:nvSpPr>
      <dsp:spPr>
        <a:xfrm>
          <a:off x="50946" y="2398268"/>
          <a:ext cx="888247" cy="888247"/>
        </a:xfrm>
        <a:prstGeom prst="ellipse">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469915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4879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532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26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ef6e01a56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ef6e01a56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575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837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34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835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668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611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470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99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19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864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520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70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e4b937d39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e4b937d39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19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240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164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32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148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86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217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panose="00000900000000000000"/>
              <a:buNone/>
              <a:defRPr sz="300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panose="00000900000000000000"/>
              <a:buNone/>
              <a:defRPr sz="300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p:cSld name="CUSTOM_24_1">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
        <p:nvSpPr>
          <p:cNvPr id="48" name="Google Shape;48;p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49" name="Google Shape;49;p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0" name="Google Shape;50;p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1" name="Google Shape;51;p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3" name="Google Shape;53;p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5" name="Google Shape;55;p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2">
  <p:cSld name="CUSTOM_21_1_1">
    <p:spTree>
      <p:nvGrpSpPr>
        <p:cNvPr id="1"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0" name="Google Shape;60;p7"/>
          <p:cNvSpPr txBox="1">
            <a:spLocks noGrp="1"/>
          </p:cNvSpPr>
          <p:nvPr>
            <p:ph type="title" idx="2" hasCustomPrompt="1"/>
          </p:nvPr>
        </p:nvSpPr>
        <p:spPr>
          <a:xfrm>
            <a:off x="4322366" y="1753435"/>
            <a:ext cx="2979300" cy="7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title 3">
  <p:cSld name="CUSTOM_15_1_1_1_1">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flipH="1">
            <a:off x="6795803"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
        <p:nvSpPr>
          <p:cNvPr id="70" name="Google Shape;70;p9"/>
          <p:cNvSpPr txBox="1">
            <a:spLocks noGrp="1"/>
          </p:cNvSpPr>
          <p:nvPr>
            <p:ph type="ctrTitle" idx="2"/>
          </p:nvPr>
        </p:nvSpPr>
        <p:spPr>
          <a:xfrm flipH="1">
            <a:off x="720000" y="1982325"/>
            <a:ext cx="26715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300"/>
              <a:buNone/>
              <a:defRPr sz="13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71" name="Google Shape;71;p9"/>
          <p:cNvSpPr txBox="1">
            <a:spLocks noGrp="1"/>
          </p:cNvSpPr>
          <p:nvPr>
            <p:ph type="subTitle" idx="1"/>
          </p:nvPr>
        </p:nvSpPr>
        <p:spPr>
          <a:xfrm flipH="1">
            <a:off x="1264200" y="2513497"/>
            <a:ext cx="2127300" cy="9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100"/>
              <a:buNone/>
              <a:defRPr sz="1100">
                <a:solidFill>
                  <a:schemeClr val="dk1"/>
                </a:solidFill>
              </a:defRPr>
            </a:lvl1pPr>
            <a:lvl2pPr lvl="1" algn="r" rtl="0">
              <a:lnSpc>
                <a:spcPct val="100000"/>
              </a:lnSpc>
              <a:spcBef>
                <a:spcPts val="0"/>
              </a:spcBef>
              <a:spcAft>
                <a:spcPts val="0"/>
              </a:spcAft>
              <a:buClr>
                <a:schemeClr val="dk1"/>
              </a:buClr>
              <a:buSzPts val="1100"/>
              <a:buNone/>
              <a:defRPr sz="1100">
                <a:solidFill>
                  <a:schemeClr val="dk1"/>
                </a:solidFill>
              </a:defRPr>
            </a:lvl2pPr>
            <a:lvl3pPr lvl="2" algn="r" rtl="0">
              <a:lnSpc>
                <a:spcPct val="100000"/>
              </a:lnSpc>
              <a:spcBef>
                <a:spcPts val="0"/>
              </a:spcBef>
              <a:spcAft>
                <a:spcPts val="0"/>
              </a:spcAft>
              <a:buClr>
                <a:schemeClr val="dk1"/>
              </a:buClr>
              <a:buSzPts val="1100"/>
              <a:buNone/>
              <a:defRPr sz="1100">
                <a:solidFill>
                  <a:schemeClr val="dk1"/>
                </a:solidFill>
              </a:defRPr>
            </a:lvl3pPr>
            <a:lvl4pPr lvl="3" algn="r" rtl="0">
              <a:lnSpc>
                <a:spcPct val="100000"/>
              </a:lnSpc>
              <a:spcBef>
                <a:spcPts val="0"/>
              </a:spcBef>
              <a:spcAft>
                <a:spcPts val="0"/>
              </a:spcAft>
              <a:buClr>
                <a:schemeClr val="dk1"/>
              </a:buClr>
              <a:buSzPts val="1100"/>
              <a:buNone/>
              <a:defRPr sz="1100">
                <a:solidFill>
                  <a:schemeClr val="dk1"/>
                </a:solidFill>
              </a:defRPr>
            </a:lvl4pPr>
            <a:lvl5pPr lvl="4" algn="r" rtl="0">
              <a:lnSpc>
                <a:spcPct val="100000"/>
              </a:lnSpc>
              <a:spcBef>
                <a:spcPts val="0"/>
              </a:spcBef>
              <a:spcAft>
                <a:spcPts val="0"/>
              </a:spcAft>
              <a:buClr>
                <a:schemeClr val="dk1"/>
              </a:buClr>
              <a:buSzPts val="1100"/>
              <a:buNone/>
              <a:defRPr sz="1100">
                <a:solidFill>
                  <a:schemeClr val="dk1"/>
                </a:solidFill>
              </a:defRPr>
            </a:lvl5pPr>
            <a:lvl6pPr lvl="5" algn="r" rtl="0">
              <a:lnSpc>
                <a:spcPct val="100000"/>
              </a:lnSpc>
              <a:spcBef>
                <a:spcPts val="0"/>
              </a:spcBef>
              <a:spcAft>
                <a:spcPts val="0"/>
              </a:spcAft>
              <a:buClr>
                <a:schemeClr val="dk1"/>
              </a:buClr>
              <a:buSzPts val="1100"/>
              <a:buNone/>
              <a:defRPr sz="1100">
                <a:solidFill>
                  <a:schemeClr val="dk1"/>
                </a:solidFill>
              </a:defRPr>
            </a:lvl6pPr>
            <a:lvl7pPr lvl="6" algn="r" rtl="0">
              <a:lnSpc>
                <a:spcPct val="100000"/>
              </a:lnSpc>
              <a:spcBef>
                <a:spcPts val="0"/>
              </a:spcBef>
              <a:spcAft>
                <a:spcPts val="0"/>
              </a:spcAft>
              <a:buClr>
                <a:schemeClr val="dk1"/>
              </a:buClr>
              <a:buSzPts val="1100"/>
              <a:buNone/>
              <a:defRPr sz="1100">
                <a:solidFill>
                  <a:schemeClr val="dk1"/>
                </a:solidFill>
              </a:defRPr>
            </a:lvl7pPr>
            <a:lvl8pPr lvl="7" algn="r" rtl="0">
              <a:lnSpc>
                <a:spcPct val="100000"/>
              </a:lnSpc>
              <a:spcBef>
                <a:spcPts val="0"/>
              </a:spcBef>
              <a:spcAft>
                <a:spcPts val="0"/>
              </a:spcAft>
              <a:buClr>
                <a:schemeClr val="dk1"/>
              </a:buClr>
              <a:buSzPts val="1100"/>
              <a:buNone/>
              <a:defRPr sz="1100">
                <a:solidFill>
                  <a:schemeClr val="dk1"/>
                </a:solidFill>
              </a:defRPr>
            </a:lvl8pPr>
            <a:lvl9pPr lvl="8" algn="r"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p:cSld name="CUSTOM_23">
    <p:spTree>
      <p:nvGrpSpPr>
        <p:cNvPr id="1" name="Shape 72"/>
        <p:cNvGrpSpPr/>
        <p:nvPr/>
      </p:nvGrpSpPr>
      <p:grpSpPr>
        <a:xfrm>
          <a:off x="0" y="0"/>
          <a:ext cx="0" cy="0"/>
          <a:chOff x="0" y="0"/>
          <a:chExt cx="0" cy="0"/>
        </a:xfrm>
      </p:grpSpPr>
      <p:sp>
        <p:nvSpPr>
          <p:cNvPr id="73" name="Google Shape;73;p10"/>
          <p:cNvSpPr/>
          <p:nvPr/>
        </p:nvSpPr>
        <p:spPr>
          <a:xfrm>
            <a:off x="-38250" y="-19125"/>
            <a:ext cx="3403525" cy="5213625"/>
          </a:xfrm>
          <a:custGeom>
            <a:avLst/>
            <a:gdLst/>
            <a:ahLst/>
            <a:cxnLst/>
            <a:rect l="l" t="t" r="r" b="b"/>
            <a:pathLst>
              <a:path w="136141" h="208545" extrusionOk="0">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avLst/>
            <a:gdLst/>
            <a:ahLst/>
            <a:cxnLst/>
            <a:rect l="l" t="t" r="r" b="b"/>
            <a:pathLst>
              <a:path w="151692" h="205995" extrusionOk="0">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
        <p:nvSpPr>
          <p:cNvPr id="76" name="Google Shape;76;p10"/>
          <p:cNvSpPr txBox="1">
            <a:spLocks noGrp="1"/>
          </p:cNvSpPr>
          <p:nvPr>
            <p:ph type="ctrTitle" idx="2"/>
          </p:nvPr>
        </p:nvSpPr>
        <p:spPr>
          <a:xfrm flipH="1">
            <a:off x="719975" y="2423575"/>
            <a:ext cx="1374300" cy="64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77" name="Google Shape;77;p10"/>
          <p:cNvSpPr txBox="1">
            <a:spLocks noGrp="1"/>
          </p:cNvSpPr>
          <p:nvPr>
            <p:ph type="subTitle" idx="1"/>
          </p:nvPr>
        </p:nvSpPr>
        <p:spPr>
          <a:xfrm flipH="1">
            <a:off x="720000" y="2954750"/>
            <a:ext cx="19851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a:endParaRPr/>
          </a:p>
        </p:txBody>
      </p:sp>
      <p:sp>
        <p:nvSpPr>
          <p:cNvPr id="78" name="Google Shape;78;p10"/>
          <p:cNvSpPr txBox="1">
            <a:spLocks noGrp="1"/>
          </p:cNvSpPr>
          <p:nvPr>
            <p:ph type="ctrTitle" idx="3"/>
          </p:nvPr>
        </p:nvSpPr>
        <p:spPr>
          <a:xfrm flipH="1">
            <a:off x="3884850" y="2423575"/>
            <a:ext cx="1374300" cy="64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79" name="Google Shape;79;p10"/>
          <p:cNvSpPr txBox="1">
            <a:spLocks noGrp="1"/>
          </p:cNvSpPr>
          <p:nvPr>
            <p:ph type="subTitle" idx="4"/>
          </p:nvPr>
        </p:nvSpPr>
        <p:spPr>
          <a:xfrm flipH="1">
            <a:off x="3579450" y="2954750"/>
            <a:ext cx="19851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80" name="Google Shape;80;p10"/>
          <p:cNvSpPr txBox="1">
            <a:spLocks noGrp="1"/>
          </p:cNvSpPr>
          <p:nvPr>
            <p:ph type="ctrTitle" idx="5"/>
          </p:nvPr>
        </p:nvSpPr>
        <p:spPr>
          <a:xfrm flipH="1">
            <a:off x="7043225" y="2423575"/>
            <a:ext cx="13743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100"/>
              <a:buNone/>
              <a:defRPr sz="1100">
                <a:solidFill>
                  <a:schemeClr val="dk1"/>
                </a:solidFill>
              </a:defRPr>
            </a:lvl1pPr>
            <a:lvl2pPr lvl="1" algn="r" rtl="0">
              <a:spcBef>
                <a:spcPts val="0"/>
              </a:spcBef>
              <a:spcAft>
                <a:spcPts val="0"/>
              </a:spcAft>
              <a:buClr>
                <a:schemeClr val="dk1"/>
              </a:buClr>
              <a:buSzPts val="1100"/>
              <a:buNone/>
              <a:defRPr sz="1100">
                <a:solidFill>
                  <a:schemeClr val="dk1"/>
                </a:solidFill>
              </a:defRPr>
            </a:lvl2pPr>
            <a:lvl3pPr lvl="2" algn="r" rtl="0">
              <a:spcBef>
                <a:spcPts val="0"/>
              </a:spcBef>
              <a:spcAft>
                <a:spcPts val="0"/>
              </a:spcAft>
              <a:buClr>
                <a:schemeClr val="dk1"/>
              </a:buClr>
              <a:buSzPts val="1100"/>
              <a:buNone/>
              <a:defRPr sz="1100">
                <a:solidFill>
                  <a:schemeClr val="dk1"/>
                </a:solidFill>
              </a:defRPr>
            </a:lvl3pPr>
            <a:lvl4pPr lvl="3" algn="r" rtl="0">
              <a:spcBef>
                <a:spcPts val="0"/>
              </a:spcBef>
              <a:spcAft>
                <a:spcPts val="0"/>
              </a:spcAft>
              <a:buClr>
                <a:schemeClr val="dk1"/>
              </a:buClr>
              <a:buSzPts val="1100"/>
              <a:buNone/>
              <a:defRPr sz="1100">
                <a:solidFill>
                  <a:schemeClr val="dk1"/>
                </a:solidFill>
              </a:defRPr>
            </a:lvl4pPr>
            <a:lvl5pPr lvl="4" algn="r" rtl="0">
              <a:spcBef>
                <a:spcPts val="0"/>
              </a:spcBef>
              <a:spcAft>
                <a:spcPts val="0"/>
              </a:spcAft>
              <a:buClr>
                <a:schemeClr val="dk1"/>
              </a:buClr>
              <a:buSzPts val="1100"/>
              <a:buNone/>
              <a:defRPr sz="1100">
                <a:solidFill>
                  <a:schemeClr val="dk1"/>
                </a:solidFill>
              </a:defRPr>
            </a:lvl5pPr>
            <a:lvl6pPr lvl="5" algn="r" rtl="0">
              <a:spcBef>
                <a:spcPts val="0"/>
              </a:spcBef>
              <a:spcAft>
                <a:spcPts val="0"/>
              </a:spcAft>
              <a:buClr>
                <a:schemeClr val="dk1"/>
              </a:buClr>
              <a:buSzPts val="1100"/>
              <a:buNone/>
              <a:defRPr sz="1100">
                <a:solidFill>
                  <a:schemeClr val="dk1"/>
                </a:solidFill>
              </a:defRPr>
            </a:lvl6pPr>
            <a:lvl7pPr lvl="6" algn="r" rtl="0">
              <a:spcBef>
                <a:spcPts val="0"/>
              </a:spcBef>
              <a:spcAft>
                <a:spcPts val="0"/>
              </a:spcAft>
              <a:buClr>
                <a:schemeClr val="dk1"/>
              </a:buClr>
              <a:buSzPts val="1100"/>
              <a:buNone/>
              <a:defRPr sz="1100">
                <a:solidFill>
                  <a:schemeClr val="dk1"/>
                </a:solidFill>
              </a:defRPr>
            </a:lvl7pPr>
            <a:lvl8pPr lvl="7" algn="r" rtl="0">
              <a:spcBef>
                <a:spcPts val="0"/>
              </a:spcBef>
              <a:spcAft>
                <a:spcPts val="0"/>
              </a:spcAft>
              <a:buClr>
                <a:schemeClr val="dk1"/>
              </a:buClr>
              <a:buSzPts val="1100"/>
              <a:buNone/>
              <a:defRPr sz="1100">
                <a:solidFill>
                  <a:schemeClr val="dk1"/>
                </a:solidFill>
              </a:defRPr>
            </a:lvl8pPr>
            <a:lvl9pPr lvl="8" algn="r" rtl="0">
              <a:spcBef>
                <a:spcPts val="0"/>
              </a:spcBef>
              <a:spcAft>
                <a:spcPts val="0"/>
              </a:spcAft>
              <a:buClr>
                <a:schemeClr val="dk1"/>
              </a:buClr>
              <a:buSzPts val="1100"/>
              <a:buNone/>
              <a:defRPr sz="1100">
                <a:solidFill>
                  <a:schemeClr val="dk1"/>
                </a:solidFill>
              </a:defRPr>
            </a:lvl9pPr>
          </a:lstStyle>
          <a:p>
            <a:endParaRPr/>
          </a:p>
        </p:txBody>
      </p:sp>
      <p:sp>
        <p:nvSpPr>
          <p:cNvPr id="81" name="Google Shape;81;p10"/>
          <p:cNvSpPr txBox="1">
            <a:spLocks noGrp="1"/>
          </p:cNvSpPr>
          <p:nvPr>
            <p:ph type="subTitle" idx="6"/>
          </p:nvPr>
        </p:nvSpPr>
        <p:spPr>
          <a:xfrm flipH="1">
            <a:off x="6432425" y="2954750"/>
            <a:ext cx="1985100" cy="9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900"/>
              <a:buNone/>
              <a:defRPr sz="900">
                <a:solidFill>
                  <a:schemeClr val="dk1"/>
                </a:solidFill>
              </a:defRPr>
            </a:lvl1pPr>
            <a:lvl2pPr lvl="1" algn="r" rtl="0">
              <a:lnSpc>
                <a:spcPct val="100000"/>
              </a:lnSpc>
              <a:spcBef>
                <a:spcPts val="0"/>
              </a:spcBef>
              <a:spcAft>
                <a:spcPts val="0"/>
              </a:spcAft>
              <a:buClr>
                <a:schemeClr val="dk1"/>
              </a:buClr>
              <a:buSzPts val="900"/>
              <a:buNone/>
              <a:defRPr sz="900">
                <a:solidFill>
                  <a:schemeClr val="dk1"/>
                </a:solidFill>
              </a:defRPr>
            </a:lvl2pPr>
            <a:lvl3pPr lvl="2" algn="r" rtl="0">
              <a:lnSpc>
                <a:spcPct val="100000"/>
              </a:lnSpc>
              <a:spcBef>
                <a:spcPts val="0"/>
              </a:spcBef>
              <a:spcAft>
                <a:spcPts val="0"/>
              </a:spcAft>
              <a:buClr>
                <a:schemeClr val="dk1"/>
              </a:buClr>
              <a:buSzPts val="900"/>
              <a:buNone/>
              <a:defRPr sz="900">
                <a:solidFill>
                  <a:schemeClr val="dk1"/>
                </a:solidFill>
              </a:defRPr>
            </a:lvl3pPr>
            <a:lvl4pPr lvl="3" algn="r" rtl="0">
              <a:lnSpc>
                <a:spcPct val="100000"/>
              </a:lnSpc>
              <a:spcBef>
                <a:spcPts val="0"/>
              </a:spcBef>
              <a:spcAft>
                <a:spcPts val="0"/>
              </a:spcAft>
              <a:buClr>
                <a:schemeClr val="dk1"/>
              </a:buClr>
              <a:buSzPts val="900"/>
              <a:buNone/>
              <a:defRPr sz="900">
                <a:solidFill>
                  <a:schemeClr val="dk1"/>
                </a:solidFill>
              </a:defRPr>
            </a:lvl4pPr>
            <a:lvl5pPr lvl="4" algn="r" rtl="0">
              <a:lnSpc>
                <a:spcPct val="100000"/>
              </a:lnSpc>
              <a:spcBef>
                <a:spcPts val="0"/>
              </a:spcBef>
              <a:spcAft>
                <a:spcPts val="0"/>
              </a:spcAft>
              <a:buClr>
                <a:schemeClr val="dk1"/>
              </a:buClr>
              <a:buSzPts val="900"/>
              <a:buNone/>
              <a:defRPr sz="900">
                <a:solidFill>
                  <a:schemeClr val="dk1"/>
                </a:solidFill>
              </a:defRPr>
            </a:lvl5pPr>
            <a:lvl6pPr lvl="5" algn="r" rtl="0">
              <a:lnSpc>
                <a:spcPct val="100000"/>
              </a:lnSpc>
              <a:spcBef>
                <a:spcPts val="0"/>
              </a:spcBef>
              <a:spcAft>
                <a:spcPts val="0"/>
              </a:spcAft>
              <a:buClr>
                <a:schemeClr val="dk1"/>
              </a:buClr>
              <a:buSzPts val="900"/>
              <a:buNone/>
              <a:defRPr sz="900">
                <a:solidFill>
                  <a:schemeClr val="dk1"/>
                </a:solidFill>
              </a:defRPr>
            </a:lvl6pPr>
            <a:lvl7pPr lvl="6" algn="r" rtl="0">
              <a:lnSpc>
                <a:spcPct val="100000"/>
              </a:lnSpc>
              <a:spcBef>
                <a:spcPts val="0"/>
              </a:spcBef>
              <a:spcAft>
                <a:spcPts val="0"/>
              </a:spcAft>
              <a:buClr>
                <a:schemeClr val="dk1"/>
              </a:buClr>
              <a:buSzPts val="900"/>
              <a:buNone/>
              <a:defRPr sz="900">
                <a:solidFill>
                  <a:schemeClr val="dk1"/>
                </a:solidFill>
              </a:defRPr>
            </a:lvl7pPr>
            <a:lvl8pPr lvl="7" algn="r" rtl="0">
              <a:lnSpc>
                <a:spcPct val="100000"/>
              </a:lnSpc>
              <a:spcBef>
                <a:spcPts val="0"/>
              </a:spcBef>
              <a:spcAft>
                <a:spcPts val="0"/>
              </a:spcAft>
              <a:buClr>
                <a:schemeClr val="dk1"/>
              </a:buClr>
              <a:buSzPts val="900"/>
              <a:buNone/>
              <a:defRPr sz="900">
                <a:solidFill>
                  <a:schemeClr val="dk1"/>
                </a:solidFill>
              </a:defRPr>
            </a:lvl8pPr>
            <a:lvl9pPr lvl="8" algn="r" rtl="0">
              <a:lnSpc>
                <a:spcPct val="100000"/>
              </a:lnSpc>
              <a:spcBef>
                <a:spcPts val="0"/>
              </a:spcBef>
              <a:spcAft>
                <a:spcPts val="0"/>
              </a:spcAft>
              <a:buClr>
                <a:schemeClr val="dk1"/>
              </a:buClr>
              <a:buSzPts val="900"/>
              <a:buNone/>
              <a:defRPr sz="9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USTOM_15">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22">
    <p:spTree>
      <p:nvGrpSpPr>
        <p:cNvPr id="1"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flipH="1">
            <a:off x="7518426" y="-410756"/>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ctrTitle"/>
          </p:nvPr>
        </p:nvSpPr>
        <p:spPr>
          <a:xfrm flipH="1">
            <a:off x="5526018" y="1652050"/>
            <a:ext cx="17316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Font typeface="Nunito Sans ExtraBold" panose="00000900000000000000"/>
              <a:buNone/>
              <a:defRPr sz="1800" b="0">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Clr>
                <a:schemeClr val="dk1"/>
              </a:buClr>
              <a:buSzPts val="1100"/>
              <a:buFont typeface="Nunito Sans ExtraBold" panose="00000900000000000000"/>
              <a:buNone/>
              <a:defRPr sz="1100" b="0">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Clr>
                <a:schemeClr val="dk1"/>
              </a:buClr>
              <a:buSzPts val="1100"/>
              <a:buFont typeface="Nunito Sans ExtraBold" panose="00000900000000000000"/>
              <a:buNone/>
              <a:defRPr sz="1100" b="0">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Clr>
                <a:schemeClr val="dk1"/>
              </a:buClr>
              <a:buSzPts val="1100"/>
              <a:buFont typeface="Nunito Sans ExtraBold" panose="00000900000000000000"/>
              <a:buNone/>
              <a:defRPr sz="1100" b="0">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Clr>
                <a:schemeClr val="dk1"/>
              </a:buClr>
              <a:buSzPts val="1100"/>
              <a:buFont typeface="Nunito Sans ExtraBold" panose="00000900000000000000"/>
              <a:buNone/>
              <a:defRPr sz="1100" b="0">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Clr>
                <a:schemeClr val="dk1"/>
              </a:buClr>
              <a:buSzPts val="1100"/>
              <a:buFont typeface="Nunito Sans ExtraBold" panose="00000900000000000000"/>
              <a:buNone/>
              <a:defRPr sz="1100" b="0">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Clr>
                <a:schemeClr val="dk1"/>
              </a:buClr>
              <a:buSzPts val="1100"/>
              <a:buFont typeface="Nunito Sans ExtraBold" panose="00000900000000000000"/>
              <a:buNone/>
              <a:defRPr sz="1100" b="0">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Clr>
                <a:schemeClr val="dk1"/>
              </a:buClr>
              <a:buSzPts val="1100"/>
              <a:buFont typeface="Nunito Sans ExtraBold" panose="00000900000000000000"/>
              <a:buNone/>
              <a:defRPr sz="1100" b="0">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Clr>
                <a:schemeClr val="dk1"/>
              </a:buClr>
              <a:buSzPts val="1100"/>
              <a:buFont typeface="Nunito Sans ExtraBold" panose="00000900000000000000"/>
              <a:buNone/>
              <a:defRPr sz="1100" b="0">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
        <p:nvSpPr>
          <p:cNvPr id="92" name="Google Shape;92;p14"/>
          <p:cNvSpPr txBox="1">
            <a:spLocks noGrp="1"/>
          </p:cNvSpPr>
          <p:nvPr>
            <p:ph type="ctrTitle" idx="2"/>
          </p:nvPr>
        </p:nvSpPr>
        <p:spPr>
          <a:xfrm>
            <a:off x="3999944"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100"/>
              <a:buFont typeface="Assistant ExtraLight"/>
              <a:buNone/>
              <a:defRPr sz="1100" b="0">
                <a:latin typeface="Assistant ExtraLight"/>
                <a:ea typeface="Assistant ExtraLight"/>
                <a:cs typeface="Assistant ExtraLight"/>
                <a:sym typeface="Assistant ExtraLight"/>
              </a:defRPr>
            </a:lvl1pPr>
            <a:lvl2pPr lvl="1" algn="r" rtl="0">
              <a:spcBef>
                <a:spcPts val="0"/>
              </a:spcBef>
              <a:spcAft>
                <a:spcPts val="0"/>
              </a:spcAft>
              <a:buSzPts val="1100"/>
              <a:buFont typeface="Assistant ExtraLight"/>
              <a:buNone/>
              <a:defRPr sz="1100" b="0">
                <a:latin typeface="Assistant ExtraLight"/>
                <a:ea typeface="Assistant ExtraLight"/>
                <a:cs typeface="Assistant ExtraLight"/>
                <a:sym typeface="Assistant ExtraLight"/>
              </a:defRPr>
            </a:lvl2pPr>
            <a:lvl3pPr lvl="2" algn="r" rtl="0">
              <a:spcBef>
                <a:spcPts val="0"/>
              </a:spcBef>
              <a:spcAft>
                <a:spcPts val="0"/>
              </a:spcAft>
              <a:buSzPts val="1100"/>
              <a:buFont typeface="Assistant ExtraLight"/>
              <a:buNone/>
              <a:defRPr sz="1100" b="0">
                <a:latin typeface="Assistant ExtraLight"/>
                <a:ea typeface="Assistant ExtraLight"/>
                <a:cs typeface="Assistant ExtraLight"/>
                <a:sym typeface="Assistant ExtraLight"/>
              </a:defRPr>
            </a:lvl3pPr>
            <a:lvl4pPr lvl="3" algn="r" rtl="0">
              <a:spcBef>
                <a:spcPts val="0"/>
              </a:spcBef>
              <a:spcAft>
                <a:spcPts val="0"/>
              </a:spcAft>
              <a:buSzPts val="1100"/>
              <a:buFont typeface="Assistant ExtraLight"/>
              <a:buNone/>
              <a:defRPr sz="1100" b="0">
                <a:latin typeface="Assistant ExtraLight"/>
                <a:ea typeface="Assistant ExtraLight"/>
                <a:cs typeface="Assistant ExtraLight"/>
                <a:sym typeface="Assistant ExtraLight"/>
              </a:defRPr>
            </a:lvl4pPr>
            <a:lvl5pPr lvl="4" algn="r" rtl="0">
              <a:spcBef>
                <a:spcPts val="0"/>
              </a:spcBef>
              <a:spcAft>
                <a:spcPts val="0"/>
              </a:spcAft>
              <a:buSzPts val="1100"/>
              <a:buFont typeface="Assistant ExtraLight"/>
              <a:buNone/>
              <a:defRPr sz="1100" b="0">
                <a:latin typeface="Assistant ExtraLight"/>
                <a:ea typeface="Assistant ExtraLight"/>
                <a:cs typeface="Assistant ExtraLight"/>
                <a:sym typeface="Assistant ExtraLight"/>
              </a:defRPr>
            </a:lvl5pPr>
            <a:lvl6pPr lvl="5" algn="r" rtl="0">
              <a:spcBef>
                <a:spcPts val="0"/>
              </a:spcBef>
              <a:spcAft>
                <a:spcPts val="0"/>
              </a:spcAft>
              <a:buSzPts val="1100"/>
              <a:buFont typeface="Assistant ExtraLight"/>
              <a:buNone/>
              <a:defRPr sz="1100" b="0">
                <a:latin typeface="Assistant ExtraLight"/>
                <a:ea typeface="Assistant ExtraLight"/>
                <a:cs typeface="Assistant ExtraLight"/>
                <a:sym typeface="Assistant ExtraLight"/>
              </a:defRPr>
            </a:lvl6pPr>
            <a:lvl7pPr lvl="6" algn="r" rtl="0">
              <a:spcBef>
                <a:spcPts val="0"/>
              </a:spcBef>
              <a:spcAft>
                <a:spcPts val="0"/>
              </a:spcAft>
              <a:buSzPts val="1100"/>
              <a:buFont typeface="Assistant ExtraLight"/>
              <a:buNone/>
              <a:defRPr sz="1100" b="0">
                <a:latin typeface="Assistant ExtraLight"/>
                <a:ea typeface="Assistant ExtraLight"/>
                <a:cs typeface="Assistant ExtraLight"/>
                <a:sym typeface="Assistant ExtraLight"/>
              </a:defRPr>
            </a:lvl7pPr>
            <a:lvl8pPr lvl="7" algn="r" rtl="0">
              <a:spcBef>
                <a:spcPts val="0"/>
              </a:spcBef>
              <a:spcAft>
                <a:spcPts val="0"/>
              </a:spcAft>
              <a:buSzPts val="1100"/>
              <a:buFont typeface="Assistant ExtraLight"/>
              <a:buNone/>
              <a:defRPr sz="1100" b="0">
                <a:latin typeface="Assistant ExtraLight"/>
                <a:ea typeface="Assistant ExtraLight"/>
                <a:cs typeface="Assistant ExtraLight"/>
                <a:sym typeface="Assistant ExtraLight"/>
              </a:defRPr>
            </a:lvl8pPr>
            <a:lvl9pPr lvl="8" algn="r" rtl="0">
              <a:spcBef>
                <a:spcPts val="0"/>
              </a:spcBef>
              <a:spcAft>
                <a:spcPts val="0"/>
              </a:spcAft>
              <a:buSzPts val="1100"/>
              <a:buFont typeface="Assistant ExtraLight"/>
              <a:buNone/>
              <a:defRPr sz="1100" b="0">
                <a:latin typeface="Assistant ExtraLight"/>
                <a:ea typeface="Assistant ExtraLight"/>
                <a:cs typeface="Assistant ExtraLight"/>
                <a:sym typeface="Assistant ExtraLigh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_24_1">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
        <p:nvSpPr>
          <p:cNvPr id="48" name="Google Shape;48;p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49" name="Google Shape;49;p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0" name="Google Shape;50;p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1" name="Google Shape;51;p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3" name="Google Shape;53;p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5" name="Google Shape;55;p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2">
  <p:cSld name="CUSTOM_21_1_1">
    <p:spTree>
      <p:nvGrpSpPr>
        <p:cNvPr id="1"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0" name="Google Shape;60;p7"/>
          <p:cNvSpPr txBox="1">
            <a:spLocks noGrp="1"/>
          </p:cNvSpPr>
          <p:nvPr>
            <p:ph type="title" idx="2" hasCustomPrompt="1"/>
          </p:nvPr>
        </p:nvSpPr>
        <p:spPr>
          <a:xfrm>
            <a:off x="4322366" y="1753435"/>
            <a:ext cx="2979300" cy="7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4800"/>
              <a:buFont typeface="Nunito Sans ExtraBold" panose="00000900000000000000"/>
              <a:buNone/>
              <a:defRPr sz="48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Clr>
                <a:schemeClr val="lt1"/>
              </a:buClr>
              <a:buSzPts val="1400"/>
              <a:buFont typeface="Nunito Sans ExtraBold" panose="00000900000000000000"/>
              <a:buNone/>
              <a:defRPr sz="1400" b="0">
                <a:solidFill>
                  <a:schemeClr val="lt1"/>
                </a:solidFill>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subtitle 3">
  <p:cSld name="CUSTOM_15_1_1_1_1">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flipH="1">
            <a:off x="6795803"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
        <p:nvSpPr>
          <p:cNvPr id="70" name="Google Shape;70;p9"/>
          <p:cNvSpPr txBox="1">
            <a:spLocks noGrp="1"/>
          </p:cNvSpPr>
          <p:nvPr>
            <p:ph type="ctrTitle" idx="2"/>
          </p:nvPr>
        </p:nvSpPr>
        <p:spPr>
          <a:xfrm flipH="1">
            <a:off x="720000" y="1982325"/>
            <a:ext cx="26715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300"/>
              <a:buNone/>
              <a:defRPr sz="13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71" name="Google Shape;71;p9"/>
          <p:cNvSpPr txBox="1">
            <a:spLocks noGrp="1"/>
          </p:cNvSpPr>
          <p:nvPr>
            <p:ph type="subTitle" idx="1"/>
          </p:nvPr>
        </p:nvSpPr>
        <p:spPr>
          <a:xfrm flipH="1">
            <a:off x="1264200" y="2513497"/>
            <a:ext cx="2127300" cy="9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100"/>
              <a:buNone/>
              <a:defRPr sz="1100">
                <a:solidFill>
                  <a:schemeClr val="dk1"/>
                </a:solidFill>
              </a:defRPr>
            </a:lvl1pPr>
            <a:lvl2pPr lvl="1" algn="r" rtl="0">
              <a:lnSpc>
                <a:spcPct val="100000"/>
              </a:lnSpc>
              <a:spcBef>
                <a:spcPts val="0"/>
              </a:spcBef>
              <a:spcAft>
                <a:spcPts val="0"/>
              </a:spcAft>
              <a:buClr>
                <a:schemeClr val="dk1"/>
              </a:buClr>
              <a:buSzPts val="1100"/>
              <a:buNone/>
              <a:defRPr sz="1100">
                <a:solidFill>
                  <a:schemeClr val="dk1"/>
                </a:solidFill>
              </a:defRPr>
            </a:lvl2pPr>
            <a:lvl3pPr lvl="2" algn="r" rtl="0">
              <a:lnSpc>
                <a:spcPct val="100000"/>
              </a:lnSpc>
              <a:spcBef>
                <a:spcPts val="0"/>
              </a:spcBef>
              <a:spcAft>
                <a:spcPts val="0"/>
              </a:spcAft>
              <a:buClr>
                <a:schemeClr val="dk1"/>
              </a:buClr>
              <a:buSzPts val="1100"/>
              <a:buNone/>
              <a:defRPr sz="1100">
                <a:solidFill>
                  <a:schemeClr val="dk1"/>
                </a:solidFill>
              </a:defRPr>
            </a:lvl3pPr>
            <a:lvl4pPr lvl="3" algn="r" rtl="0">
              <a:lnSpc>
                <a:spcPct val="100000"/>
              </a:lnSpc>
              <a:spcBef>
                <a:spcPts val="0"/>
              </a:spcBef>
              <a:spcAft>
                <a:spcPts val="0"/>
              </a:spcAft>
              <a:buClr>
                <a:schemeClr val="dk1"/>
              </a:buClr>
              <a:buSzPts val="1100"/>
              <a:buNone/>
              <a:defRPr sz="1100">
                <a:solidFill>
                  <a:schemeClr val="dk1"/>
                </a:solidFill>
              </a:defRPr>
            </a:lvl4pPr>
            <a:lvl5pPr lvl="4" algn="r" rtl="0">
              <a:lnSpc>
                <a:spcPct val="100000"/>
              </a:lnSpc>
              <a:spcBef>
                <a:spcPts val="0"/>
              </a:spcBef>
              <a:spcAft>
                <a:spcPts val="0"/>
              </a:spcAft>
              <a:buClr>
                <a:schemeClr val="dk1"/>
              </a:buClr>
              <a:buSzPts val="1100"/>
              <a:buNone/>
              <a:defRPr sz="1100">
                <a:solidFill>
                  <a:schemeClr val="dk1"/>
                </a:solidFill>
              </a:defRPr>
            </a:lvl5pPr>
            <a:lvl6pPr lvl="5" algn="r" rtl="0">
              <a:lnSpc>
                <a:spcPct val="100000"/>
              </a:lnSpc>
              <a:spcBef>
                <a:spcPts val="0"/>
              </a:spcBef>
              <a:spcAft>
                <a:spcPts val="0"/>
              </a:spcAft>
              <a:buClr>
                <a:schemeClr val="dk1"/>
              </a:buClr>
              <a:buSzPts val="1100"/>
              <a:buNone/>
              <a:defRPr sz="1100">
                <a:solidFill>
                  <a:schemeClr val="dk1"/>
                </a:solidFill>
              </a:defRPr>
            </a:lvl6pPr>
            <a:lvl7pPr lvl="6" algn="r" rtl="0">
              <a:lnSpc>
                <a:spcPct val="100000"/>
              </a:lnSpc>
              <a:spcBef>
                <a:spcPts val="0"/>
              </a:spcBef>
              <a:spcAft>
                <a:spcPts val="0"/>
              </a:spcAft>
              <a:buClr>
                <a:schemeClr val="dk1"/>
              </a:buClr>
              <a:buSzPts val="1100"/>
              <a:buNone/>
              <a:defRPr sz="1100">
                <a:solidFill>
                  <a:schemeClr val="dk1"/>
                </a:solidFill>
              </a:defRPr>
            </a:lvl7pPr>
            <a:lvl8pPr lvl="7" algn="r" rtl="0">
              <a:lnSpc>
                <a:spcPct val="100000"/>
              </a:lnSpc>
              <a:spcBef>
                <a:spcPts val="0"/>
              </a:spcBef>
              <a:spcAft>
                <a:spcPts val="0"/>
              </a:spcAft>
              <a:buClr>
                <a:schemeClr val="dk1"/>
              </a:buClr>
              <a:buSzPts val="1100"/>
              <a:buNone/>
              <a:defRPr sz="1100">
                <a:solidFill>
                  <a:schemeClr val="dk1"/>
                </a:solidFill>
              </a:defRPr>
            </a:lvl8pPr>
            <a:lvl9pPr lvl="8" algn="r"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USTOM_15">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1pPr>
            <a:lvl2pPr lvl="1"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2pPr>
            <a:lvl3pPr lvl="2"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3pPr>
            <a:lvl4pPr lvl="3"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4pPr>
            <a:lvl5pPr lvl="4"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5pPr>
            <a:lvl6pPr lvl="5"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6pPr>
            <a:lvl7pPr lvl="6"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7pPr>
            <a:lvl8pPr lvl="7"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8pPr>
            <a:lvl9pPr lvl="8" algn="r" rtl="0">
              <a:spcBef>
                <a:spcPts val="0"/>
              </a:spcBef>
              <a:spcAft>
                <a:spcPts val="0"/>
              </a:spcAft>
              <a:buSzPts val="1400"/>
              <a:buFont typeface="Nunito Sans ExtraBold" panose="00000900000000000000"/>
              <a:buNone/>
              <a:defRPr sz="1400" b="0">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1pPr>
            <a:lvl2pPr lvl="1"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2pPr>
            <a:lvl3pPr lvl="2"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3pPr>
            <a:lvl4pPr lvl="3"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4pPr>
            <a:lvl5pPr lvl="4"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5pPr>
            <a:lvl6pPr lvl="5"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6pPr>
            <a:lvl7pPr lvl="6"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7pPr>
            <a:lvl8pPr lvl="7"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8pPr>
            <a:lvl9pPr lvl="8"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1pPr>
            <a:lvl2pPr marL="914400" lvl="1"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2pPr>
            <a:lvl3pPr marL="1371600" lvl="2"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3pPr>
            <a:lvl4pPr marL="1828800" lvl="3"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4pPr>
            <a:lvl5pPr marL="2286000" lvl="4"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5pPr>
            <a:lvl6pPr marL="2743200" lvl="5"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6pPr>
            <a:lvl7pPr marL="3200400" lvl="6"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7pPr>
            <a:lvl8pPr marL="3657600" lvl="7"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8pPr>
            <a:lvl9pPr marL="4114800" lvl="8" indent="-304800" rtl="0">
              <a:lnSpc>
                <a:spcPct val="115000"/>
              </a:lnSpc>
              <a:spcBef>
                <a:spcPts val="1600"/>
              </a:spcBef>
              <a:spcAft>
                <a:spcPts val="160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1pPr>
            <a:lvl2pPr lvl="1"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2pPr>
            <a:lvl3pPr lvl="2"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3pPr>
            <a:lvl4pPr lvl="3"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4pPr>
            <a:lvl5pPr lvl="4"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5pPr>
            <a:lvl6pPr lvl="5"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6pPr>
            <a:lvl7pPr lvl="6"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7pPr>
            <a:lvl8pPr lvl="7"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8pPr>
            <a:lvl9pPr lvl="8" rtl="0">
              <a:spcBef>
                <a:spcPts val="0"/>
              </a:spcBef>
              <a:spcAft>
                <a:spcPts val="0"/>
              </a:spcAft>
              <a:buClr>
                <a:schemeClr val="dk1"/>
              </a:buClr>
              <a:buSzPts val="2800"/>
              <a:buFont typeface="Nunito Sans" panose="00000500000000000000"/>
              <a:buNone/>
              <a:defRPr sz="2800" b="1">
                <a:solidFill>
                  <a:schemeClr val="dk1"/>
                </a:solidFill>
                <a:latin typeface="Nunito Sans" panose="00000500000000000000"/>
                <a:ea typeface="Nunito Sans" panose="00000500000000000000"/>
                <a:cs typeface="Nunito Sans" panose="00000500000000000000"/>
                <a:sym typeface="Nunito Sans" panose="000005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1pPr>
            <a:lvl2pPr marL="914400" lvl="1"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2pPr>
            <a:lvl3pPr marL="1371600" lvl="2"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3pPr>
            <a:lvl4pPr marL="1828800" lvl="3"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4pPr>
            <a:lvl5pPr marL="2286000" lvl="4"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5pPr>
            <a:lvl6pPr marL="2743200" lvl="5"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6pPr>
            <a:lvl7pPr marL="3200400" lvl="6"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7pPr>
            <a:lvl8pPr marL="3657600" lvl="7" indent="-304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8pPr>
            <a:lvl9pPr marL="4114800" lvl="8" indent="-304800" rtl="0">
              <a:lnSpc>
                <a:spcPct val="115000"/>
              </a:lnSpc>
              <a:spcBef>
                <a:spcPts val="1600"/>
              </a:spcBef>
              <a:spcAft>
                <a:spcPts val="160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106" name="Google Shape;106;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5.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13" y="0"/>
            <a:ext cx="9144000" cy="5143500"/>
          </a:xfrm>
          <a:prstGeom prst="rect">
            <a:avLst/>
          </a:prstGeom>
        </p:spPr>
      </p:pic>
      <p:sp>
        <p:nvSpPr>
          <p:cNvPr id="3" name="Rectangle 2"/>
          <p:cNvSpPr/>
          <p:nvPr/>
        </p:nvSpPr>
        <p:spPr>
          <a:xfrm>
            <a:off x="970536" y="145452"/>
            <a:ext cx="7202905" cy="706755"/>
          </a:xfrm>
          <a:prstGeom prst="rect">
            <a:avLst/>
          </a:prstGeom>
        </p:spPr>
        <p:txBody>
          <a:bodyPr wrap="square">
            <a:spAutoFit/>
          </a:bodyPr>
          <a:lstStyle/>
          <a:p>
            <a:pPr algn="ctr" eaLnBrk="1" hangingPunct="1">
              <a:spcBef>
                <a:spcPct val="50000"/>
              </a:spcBef>
              <a:buClr>
                <a:schemeClr val="accent1"/>
              </a:buClr>
              <a:buFontTx/>
              <a:buNone/>
            </a:pPr>
            <a:r>
              <a:rPr lang="en-US" altLang="en-US" sz="2000" b="1">
                <a:solidFill>
                  <a:schemeClr val="bg1"/>
                </a:solidFill>
                <a:latin typeface="Arial" panose="020B0604020202020204" pitchFamily="34" charset="0"/>
              </a:rPr>
              <a:t>University of Technology and Education</a:t>
            </a:r>
            <a:br>
              <a:rPr lang="en-US" altLang="en-US" sz="2000" b="1">
                <a:solidFill>
                  <a:schemeClr val="bg1"/>
                </a:solidFill>
                <a:latin typeface="Arial" panose="020B0604020202020204" pitchFamily="34" charset="0"/>
              </a:rPr>
            </a:br>
            <a:r>
              <a:rPr lang="en-US" altLang="en-US" sz="2000" b="1">
                <a:solidFill>
                  <a:schemeClr val="bg1"/>
                </a:solidFill>
                <a:latin typeface="Arial" panose="020B0604020202020204" pitchFamily="34" charset="0"/>
              </a:rPr>
              <a:t>FACULTY FOR HIGH QUALITY TRAINING</a:t>
            </a:r>
          </a:p>
        </p:txBody>
      </p:sp>
      <p:sp>
        <p:nvSpPr>
          <p:cNvPr id="5" name="Rectangle 4"/>
          <p:cNvSpPr/>
          <p:nvPr/>
        </p:nvSpPr>
        <p:spPr>
          <a:xfrm>
            <a:off x="2846198" y="957453"/>
            <a:ext cx="3451586" cy="400110"/>
          </a:xfrm>
          <a:prstGeom prst="rect">
            <a:avLst/>
          </a:prstGeom>
        </p:spPr>
        <p:txBody>
          <a:bodyPr wrap="none">
            <a:spAutoFit/>
          </a:bodyPr>
          <a:lstStyle/>
          <a:p>
            <a:pPr algn="ctr"/>
            <a:r>
              <a:rPr lang="en-US" sz="2000" b="1" dirty="0" smtClean="0">
                <a:solidFill>
                  <a:schemeClr val="bg1"/>
                </a:solidFill>
              </a:rPr>
              <a:t>ELECTRONIC COMMERCE</a:t>
            </a:r>
            <a:endParaRPr lang="en-US" sz="2000" b="1" dirty="0">
              <a:solidFill>
                <a:schemeClr val="bg1"/>
              </a:solidFill>
            </a:endParaRPr>
          </a:p>
        </p:txBody>
      </p:sp>
      <p:sp>
        <p:nvSpPr>
          <p:cNvPr id="6" name="Rectangle 5"/>
          <p:cNvSpPr/>
          <p:nvPr/>
        </p:nvSpPr>
        <p:spPr>
          <a:xfrm>
            <a:off x="3289097" y="4116897"/>
            <a:ext cx="2579552" cy="307777"/>
          </a:xfrm>
          <a:prstGeom prst="rect">
            <a:avLst/>
          </a:prstGeom>
        </p:spPr>
        <p:txBody>
          <a:bodyPr wrap="none">
            <a:spAutoFit/>
          </a:bodyPr>
          <a:lstStyle/>
          <a:p>
            <a:pPr algn="ctr"/>
            <a:r>
              <a:rPr lang="en-US" b="1" dirty="0">
                <a:solidFill>
                  <a:schemeClr val="bg1"/>
                </a:solidFill>
              </a:rPr>
              <a:t>Lecturer</a:t>
            </a:r>
            <a:r>
              <a:rPr lang="en-US" b="1" dirty="0" smtClean="0">
                <a:solidFill>
                  <a:schemeClr val="bg1"/>
                </a:solidFill>
              </a:rPr>
              <a:t>: Nguyen </a:t>
            </a:r>
            <a:r>
              <a:rPr lang="en-US" b="1" dirty="0" err="1" smtClean="0">
                <a:solidFill>
                  <a:schemeClr val="bg1"/>
                </a:solidFill>
              </a:rPr>
              <a:t>Thien</a:t>
            </a:r>
            <a:r>
              <a:rPr lang="en-US" b="1" dirty="0" smtClean="0">
                <a:solidFill>
                  <a:schemeClr val="bg1"/>
                </a:solidFill>
              </a:rPr>
              <a:t> </a:t>
            </a:r>
            <a:r>
              <a:rPr lang="en-US" b="1" dirty="0" err="1" smtClean="0">
                <a:solidFill>
                  <a:schemeClr val="bg1"/>
                </a:solidFill>
              </a:rPr>
              <a:t>Bao</a:t>
            </a:r>
            <a:endParaRPr lang="en-US" b="1" dirty="0">
              <a:solidFill>
                <a:schemeClr val="bg1"/>
              </a:solidFill>
            </a:endParaRPr>
          </a:p>
        </p:txBody>
      </p:sp>
      <p:sp>
        <p:nvSpPr>
          <p:cNvPr id="8" name="TextBox 7"/>
          <p:cNvSpPr txBox="1"/>
          <p:nvPr/>
        </p:nvSpPr>
        <p:spPr>
          <a:xfrm>
            <a:off x="1812694" y="2629718"/>
            <a:ext cx="5227714" cy="461665"/>
          </a:xfrm>
          <a:prstGeom prst="rect">
            <a:avLst/>
          </a:prstGeom>
          <a:noFill/>
        </p:spPr>
        <p:txBody>
          <a:bodyPr wrap="none" rtlCol="0">
            <a:spAutoFit/>
          </a:bodyPr>
          <a:lstStyle/>
          <a:p>
            <a:pPr algn="ctr"/>
            <a:r>
              <a:rPr lang="en-US" sz="2400" b="1" dirty="0" smtClean="0">
                <a:solidFill>
                  <a:schemeClr val="bg1"/>
                </a:solidFill>
              </a:rPr>
              <a:t>Introduction Electronic Commerce</a:t>
            </a:r>
            <a:endParaRPr lang="en-US" sz="2400" b="1" dirty="0">
              <a:solidFill>
                <a:schemeClr val="bg1"/>
              </a:solidFill>
            </a:endParaRPr>
          </a:p>
        </p:txBody>
      </p:sp>
      <p:sp>
        <p:nvSpPr>
          <p:cNvPr id="9" name="Rectangle 8"/>
          <p:cNvSpPr/>
          <p:nvPr/>
        </p:nvSpPr>
        <p:spPr>
          <a:xfrm>
            <a:off x="3202862" y="1840555"/>
            <a:ext cx="2738250" cy="584775"/>
          </a:xfrm>
          <a:prstGeom prst="rect">
            <a:avLst/>
          </a:prstGeom>
        </p:spPr>
        <p:txBody>
          <a:bodyPr wrap="none">
            <a:spAutoFit/>
          </a:bodyPr>
          <a:lstStyle/>
          <a:p>
            <a:pPr algn="ctr"/>
            <a:r>
              <a:rPr lang="en-US" sz="3200" b="1" dirty="0" smtClean="0">
                <a:solidFill>
                  <a:schemeClr val="bg1"/>
                </a:solidFill>
              </a:rPr>
              <a:t>CHAPTER 01</a:t>
            </a:r>
            <a:endParaRPr lang="en-US" sz="3200" b="1" dirty="0">
              <a:solidFill>
                <a:schemeClr val="bg1"/>
              </a:solidFill>
            </a:endParaRPr>
          </a:p>
        </p:txBody>
      </p:sp>
      <p:pic>
        <p:nvPicPr>
          <p:cNvPr id="4" name="Picture 3" descr="logo CLC Circle"/>
          <p:cNvPicPr>
            <a:picLocks noChangeAspect="1"/>
          </p:cNvPicPr>
          <p:nvPr/>
        </p:nvPicPr>
        <p:blipFill>
          <a:blip r:embed="rId5"/>
          <a:stretch>
            <a:fillRect/>
          </a:stretch>
        </p:blipFill>
        <p:spPr>
          <a:xfrm>
            <a:off x="7409815" y="145415"/>
            <a:ext cx="1608455" cy="1513205"/>
          </a:xfrm>
          <a:prstGeom prst="rect">
            <a:avLst/>
          </a:prstGeom>
        </p:spPr>
      </p:pic>
      <p:pic>
        <p:nvPicPr>
          <p:cNvPr id="11" name="Picture 10" descr="b"/>
          <p:cNvPicPr>
            <a:picLocks noChangeAspect="1"/>
          </p:cNvPicPr>
          <p:nvPr/>
        </p:nvPicPr>
        <p:blipFill>
          <a:blip r:embed="rId6"/>
          <a:stretch>
            <a:fillRect/>
          </a:stretch>
        </p:blipFill>
        <p:spPr>
          <a:xfrm>
            <a:off x="156210" y="145415"/>
            <a:ext cx="1353185" cy="151257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pic>
        <p:nvPicPr>
          <p:cNvPr id="3" name="Picture 2" descr="michaelaldrich hashtag on Twitter"/>
          <p:cNvPicPr/>
          <p:nvPr/>
        </p:nvPicPr>
        <p:blipFill>
          <a:blip r:embed="rId2">
            <a:extLst>
              <a:ext uri="{28A0092B-C50C-407E-A947-70E740481C1C}">
                <a14:useLocalDpi xmlns:a14="http://schemas.microsoft.com/office/drawing/2010/main" val="0"/>
              </a:ext>
            </a:extLst>
          </a:blip>
          <a:srcRect/>
          <a:stretch>
            <a:fillRect/>
          </a:stretch>
        </p:blipFill>
        <p:spPr bwMode="auto">
          <a:xfrm>
            <a:off x="4630918" y="-1"/>
            <a:ext cx="4513082" cy="5210133"/>
          </a:xfrm>
          <a:prstGeom prst="rect">
            <a:avLst/>
          </a:prstGeom>
          <a:noFill/>
          <a:ln>
            <a:noFill/>
          </a:ln>
        </p:spPr>
      </p:pic>
      <p:sp>
        <p:nvSpPr>
          <p:cNvPr id="4" name="Google Shape;146;p22"/>
          <p:cNvSpPr/>
          <p:nvPr/>
        </p:nvSpPr>
        <p:spPr>
          <a:xfrm rot="10800000" flipV="1">
            <a:off x="-1218649" y="-1"/>
            <a:ext cx="1800000" cy="5400000"/>
          </a:xfrm>
          <a:prstGeom prst="hexagon">
            <a:avLst>
              <a:gd name="adj" fmla="val 25474"/>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p:cNvSpPr/>
          <p:nvPr/>
        </p:nvSpPr>
        <p:spPr>
          <a:xfrm>
            <a:off x="748628" y="712239"/>
            <a:ext cx="3882290" cy="3785652"/>
          </a:xfrm>
          <a:prstGeom prst="rect">
            <a:avLst/>
          </a:prstGeom>
        </p:spPr>
        <p:txBody>
          <a:bodyPr wrap="square">
            <a:spAutoFit/>
          </a:bodyPr>
          <a:lstStyle/>
          <a:p>
            <a:r>
              <a:rPr lang="vi-VN" sz="2400" b="1" i="1" dirty="0">
                <a:effectLst>
                  <a:outerShdw blurRad="38100" dist="38100" dir="2700000" algn="tl">
                    <a:srgbClr val="000000">
                      <a:alpha val="43137"/>
                    </a:srgbClr>
                  </a:outerShdw>
                </a:effectLst>
                <a:latin typeface="Constantia" panose="02030602050306030303" pitchFamily="18" charset="0"/>
              </a:rPr>
              <a:t>In</a:t>
            </a:r>
            <a:r>
              <a:rPr lang="vi-VN" sz="2400" b="1" i="1" dirty="0" smtClean="0">
                <a:effectLst>
                  <a:outerShdw blurRad="38100" dist="38100" dir="2700000" algn="tl">
                    <a:srgbClr val="000000">
                      <a:alpha val="43137"/>
                    </a:srgbClr>
                  </a:outerShdw>
                </a:effectLst>
                <a:latin typeface="Constantia" panose="02030602050306030303" pitchFamily="18" charset="0"/>
              </a:rPr>
              <a:t> 1979, Michael Aldrich connected a domestic tv by telephone  line to a real-time transaction processing computer and invented what he called teleshopping. Today it’s called online shopping and e-commerce and e-business </a:t>
            </a:r>
            <a:endParaRPr lang="vi-VN" sz="2400" dirty="0">
              <a:effectLst>
                <a:outerShdw blurRad="38100" dist="38100" dir="2700000" algn="tl">
                  <a:srgbClr val="000000">
                    <a:alpha val="43137"/>
                  </a:srgbClr>
                </a:outerShdw>
              </a:effectLst>
              <a:latin typeface="Constantia" panose="0203060205030603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Rectangle 2"/>
          <p:cNvSpPr/>
          <p:nvPr/>
        </p:nvSpPr>
        <p:spPr>
          <a:xfrm>
            <a:off x="1371598" y="3625899"/>
            <a:ext cx="7399867" cy="1200329"/>
          </a:xfrm>
          <a:prstGeom prst="rect">
            <a:avLst/>
          </a:prstGeom>
        </p:spPr>
        <p:txBody>
          <a:bodyPr wrap="square">
            <a:spAutoFit/>
          </a:bodyPr>
          <a:lstStyle/>
          <a:p>
            <a:pPr algn="ctr"/>
            <a:r>
              <a:rPr lang="vi-VN" sz="2400" b="1" dirty="0" smtClean="0">
                <a:solidFill>
                  <a:schemeClr val="bg1">
                    <a:lumMod val="10000"/>
                  </a:schemeClr>
                </a:solidFill>
                <a:effectLst>
                  <a:outerShdw blurRad="38100" dist="38100" dir="2700000" algn="tl">
                    <a:srgbClr val="000000">
                      <a:alpha val="43137"/>
                    </a:srgbClr>
                  </a:outerShdw>
                </a:effectLst>
                <a:latin typeface="Constantia" panose="02030602050306030303" pitchFamily="18" charset="0"/>
              </a:rPr>
              <a:t>In 1990</a:t>
            </a:r>
            <a:r>
              <a:rPr lang="vi-VN" sz="2400" b="1" dirty="0">
                <a:solidFill>
                  <a:schemeClr val="bg1">
                    <a:lumMod val="10000"/>
                  </a:schemeClr>
                </a:solidFill>
                <a:effectLst>
                  <a:outerShdw blurRad="38100" dist="38100" dir="2700000" algn="tl">
                    <a:srgbClr val="000000">
                      <a:alpha val="43137"/>
                    </a:srgbClr>
                  </a:outerShdw>
                </a:effectLst>
                <a:latin typeface="Constantia" panose="02030602050306030303" pitchFamily="18" charset="0"/>
              </a:rPr>
              <a:t>, Tim Berners Lee and</a:t>
            </a:r>
            <a:r>
              <a:rPr lang="vi-VN" sz="2400" b="1" dirty="0" smtClean="0">
                <a:solidFill>
                  <a:schemeClr val="bg1">
                    <a:lumMod val="10000"/>
                  </a:schemeClr>
                </a:solidFill>
                <a:effectLst>
                  <a:outerShdw blurRad="38100" dist="38100" dir="2700000" algn="tl">
                    <a:srgbClr val="000000">
                      <a:alpha val="43137"/>
                    </a:srgbClr>
                  </a:outerShdw>
                </a:effectLst>
                <a:latin typeface="Constantia" panose="02030602050306030303" pitchFamily="18" charset="0"/>
              </a:rPr>
              <a:t> </a:t>
            </a:r>
            <a:r>
              <a:rPr lang="vi-VN" sz="2400" b="1" dirty="0">
                <a:solidFill>
                  <a:schemeClr val="bg1">
                    <a:lumMod val="10000"/>
                  </a:schemeClr>
                </a:solidFill>
                <a:effectLst>
                  <a:outerShdw blurRad="38100" dist="38100" dir="2700000" algn="tl">
                    <a:srgbClr val="000000">
                      <a:alpha val="43137"/>
                    </a:srgbClr>
                  </a:outerShdw>
                </a:effectLst>
                <a:latin typeface="Constantia" panose="02030602050306030303" pitchFamily="18" charset="0"/>
              </a:rPr>
              <a:t>Robert </a:t>
            </a:r>
            <a:r>
              <a:rPr lang="vi-VN" sz="2400" b="1" dirty="0" smtClean="0">
                <a:solidFill>
                  <a:schemeClr val="bg1">
                    <a:lumMod val="10000"/>
                  </a:schemeClr>
                </a:solidFill>
                <a:effectLst>
                  <a:outerShdw blurRad="38100" dist="38100" dir="2700000" algn="tl">
                    <a:srgbClr val="000000">
                      <a:alpha val="43137"/>
                    </a:srgbClr>
                  </a:outerShdw>
                </a:effectLst>
                <a:latin typeface="Constantia" panose="02030602050306030303" pitchFamily="18" charset="0"/>
              </a:rPr>
              <a:t>Cailliau invented </a:t>
            </a:r>
            <a:r>
              <a:rPr lang="vi-VN" sz="2400" b="1" dirty="0">
                <a:solidFill>
                  <a:schemeClr val="bg1">
                    <a:lumMod val="10000"/>
                  </a:schemeClr>
                </a:solidFill>
                <a:effectLst>
                  <a:outerShdw blurRad="38100" dist="38100" dir="2700000" algn="tl">
                    <a:srgbClr val="000000">
                      <a:alpha val="43137"/>
                    </a:srgbClr>
                  </a:outerShdw>
                </a:effectLst>
                <a:latin typeface="Constantia" panose="02030602050306030303" pitchFamily="18" charset="0"/>
              </a:rPr>
              <a:t>WorldWideWeb. </a:t>
            </a:r>
            <a:r>
              <a:rPr lang="vi-VN" sz="2400" b="1" dirty="0" smtClean="0">
                <a:solidFill>
                  <a:schemeClr val="bg1">
                    <a:lumMod val="10000"/>
                  </a:schemeClr>
                </a:solidFill>
                <a:effectLst>
                  <a:outerShdw blurRad="38100" dist="38100" dir="2700000" algn="tl">
                    <a:srgbClr val="000000">
                      <a:alpha val="43137"/>
                    </a:srgbClr>
                  </a:outerShdw>
                </a:effectLst>
                <a:latin typeface="Constantia" panose="02030602050306030303" pitchFamily="18" charset="0"/>
              </a:rPr>
              <a:t>Lee used a computer to created the first web browser. </a:t>
            </a:r>
            <a:endParaRPr lang="vi-VN" sz="2400" b="1" dirty="0">
              <a:solidFill>
                <a:schemeClr val="bg1">
                  <a:lumMod val="10000"/>
                </a:schemeClr>
              </a:solidFill>
              <a:effectLst>
                <a:outerShdw blurRad="38100" dist="38100" dir="2700000" algn="tl">
                  <a:srgbClr val="000000">
                    <a:alpha val="43137"/>
                  </a:srgbClr>
                </a:outerShdw>
              </a:effectLst>
              <a:latin typeface="Constantia" panose="02030602050306030303" pitchFamily="18" charset="0"/>
            </a:endParaRPr>
          </a:p>
        </p:txBody>
      </p:sp>
      <p:pic>
        <p:nvPicPr>
          <p:cNvPr id="4" name="Picture 3" descr="On Christmas Day in 1990: the World Wide Web is first tested Tim  Berners-Lee &amp; Robert Cailliau set up the first successful… | Web browser,  Communication, Teaching"/>
          <p:cNvPicPr/>
          <p:nvPr/>
        </p:nvPicPr>
        <p:blipFill>
          <a:blip r:embed="rId2">
            <a:extLst>
              <a:ext uri="{28A0092B-C50C-407E-A947-70E740481C1C}">
                <a14:useLocalDpi xmlns:a14="http://schemas.microsoft.com/office/drawing/2010/main" val="0"/>
              </a:ext>
            </a:extLst>
          </a:blip>
          <a:srcRect/>
          <a:stretch>
            <a:fillRect/>
          </a:stretch>
        </p:blipFill>
        <p:spPr bwMode="auto">
          <a:xfrm>
            <a:off x="999064" y="0"/>
            <a:ext cx="8144935" cy="3453179"/>
          </a:xfrm>
          <a:prstGeom prst="rect">
            <a:avLst/>
          </a:prstGeom>
          <a:noFill/>
          <a:ln>
            <a:noFill/>
          </a:ln>
        </p:spPr>
      </p:pic>
      <p:sp>
        <p:nvSpPr>
          <p:cNvPr id="2" name="Rectangle 1"/>
          <p:cNvSpPr/>
          <p:nvPr/>
        </p:nvSpPr>
        <p:spPr>
          <a:xfrm>
            <a:off x="-389467" y="0"/>
            <a:ext cx="1388532" cy="53509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p:nvPr/>
        </p:nvSpPr>
        <p:spPr>
          <a:xfrm rot="-4500033">
            <a:off x="-1798192" y="2170803"/>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a:off x="486713" y="2313049"/>
            <a:ext cx="1933500" cy="1675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 name="Google Shape;161;p24"/>
          <p:cNvSpPr/>
          <p:nvPr/>
        </p:nvSpPr>
        <p:spPr>
          <a:xfrm>
            <a:off x="2080156" y="1480725"/>
            <a:ext cx="1933500" cy="16752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p:nvPr/>
        </p:nvSpPr>
        <p:spPr>
          <a:xfrm>
            <a:off x="3674783" y="2313049"/>
            <a:ext cx="1933500" cy="1675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 name="Google Shape;172;p24"/>
          <p:cNvSpPr/>
          <p:nvPr/>
        </p:nvSpPr>
        <p:spPr>
          <a:xfrm rot="5400000">
            <a:off x="6554853"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35" y="1608869"/>
            <a:ext cx="2772000" cy="146468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21" y="2754849"/>
            <a:ext cx="1814082" cy="7916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4475" y="2677690"/>
            <a:ext cx="1594116" cy="95647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725" y="1531929"/>
            <a:ext cx="1656000" cy="1656000"/>
          </a:xfrm>
          <a:prstGeom prst="rect">
            <a:avLst/>
          </a:prstGeom>
        </p:spPr>
      </p:pic>
      <p:sp>
        <p:nvSpPr>
          <p:cNvPr id="15" name="Rectangle 14"/>
          <p:cNvSpPr/>
          <p:nvPr/>
        </p:nvSpPr>
        <p:spPr>
          <a:xfrm>
            <a:off x="361227" y="375023"/>
            <a:ext cx="8413591" cy="430887"/>
          </a:xfrm>
          <a:prstGeom prst="rect">
            <a:avLst/>
          </a:prstGeom>
        </p:spPr>
        <p:txBody>
          <a:bodyPr wrap="square">
            <a:spAutoFit/>
          </a:bodyPr>
          <a:lstStyle/>
          <a:p>
            <a:pPr algn="ctr"/>
            <a:r>
              <a:rPr lang="vi-VN" sz="2200" dirty="0" smtClean="0">
                <a:effectLst>
                  <a:outerShdw blurRad="38100" dist="38100" dir="2700000" algn="tl">
                    <a:srgbClr val="000000">
                      <a:alpha val="43137"/>
                    </a:srgbClr>
                  </a:outerShdw>
                </a:effectLst>
                <a:latin typeface="Constantia" panose="02030602050306030303" pitchFamily="18" charset="0"/>
              </a:rPr>
              <a:t>1990-2000</a:t>
            </a:r>
            <a:endParaRPr lang="vi-VN" sz="2200" dirty="0">
              <a:effectLst>
                <a:outerShdw blurRad="38100" dist="38100" dir="2700000" algn="tl">
                  <a:srgbClr val="000000">
                    <a:alpha val="43137"/>
                  </a:srgbClr>
                </a:outerShdw>
              </a:effectLst>
              <a:latin typeface="Constantia" panose="02030602050306030303" pitchFamily="18" charset="0"/>
            </a:endParaRPr>
          </a:p>
        </p:txBody>
      </p:sp>
      <p:sp>
        <p:nvSpPr>
          <p:cNvPr id="16" name="TextBox 15"/>
          <p:cNvSpPr txBox="1"/>
          <p:nvPr/>
        </p:nvSpPr>
        <p:spPr>
          <a:xfrm>
            <a:off x="965940" y="1780085"/>
            <a:ext cx="1076643" cy="461665"/>
          </a:xfrm>
          <a:prstGeom prst="rect">
            <a:avLst/>
          </a:prstGeom>
          <a:noFill/>
        </p:spPr>
        <p:txBody>
          <a:bodyPr wrap="square" rtlCol="0">
            <a:spAutoFit/>
          </a:bodyPr>
          <a:lstStyle/>
          <a:p>
            <a:pPr algn="ctr"/>
            <a:r>
              <a:rPr lang="vi-VN" sz="2400" b="1" dirty="0" smtClean="0">
                <a:effectLst>
                  <a:outerShdw blurRad="38100" dist="38100" dir="2700000" algn="tl">
                    <a:srgbClr val="000000">
                      <a:alpha val="43137"/>
                    </a:srgbClr>
                  </a:outerShdw>
                </a:effectLst>
                <a:latin typeface="Constantia" panose="02030602050306030303" pitchFamily="18" charset="0"/>
              </a:rPr>
              <a:t>1995</a:t>
            </a:r>
            <a:endParaRPr lang="vi-VN" sz="2400" b="1" dirty="0">
              <a:effectLst>
                <a:outerShdw blurRad="38100" dist="38100" dir="2700000" algn="tl">
                  <a:srgbClr val="000000">
                    <a:alpha val="43137"/>
                  </a:srgbClr>
                </a:outerShdw>
              </a:effectLst>
              <a:latin typeface="Constantia" panose="02030602050306030303" pitchFamily="18" charset="0"/>
            </a:endParaRPr>
          </a:p>
        </p:txBody>
      </p:sp>
      <p:sp>
        <p:nvSpPr>
          <p:cNvPr id="32" name="TextBox 31"/>
          <p:cNvSpPr txBox="1"/>
          <p:nvPr/>
        </p:nvSpPr>
        <p:spPr>
          <a:xfrm>
            <a:off x="2508584" y="3187929"/>
            <a:ext cx="1076643" cy="461665"/>
          </a:xfrm>
          <a:prstGeom prst="rect">
            <a:avLst/>
          </a:prstGeom>
          <a:noFill/>
        </p:spPr>
        <p:txBody>
          <a:bodyPr wrap="square" rtlCol="0">
            <a:spAutoFit/>
          </a:bodyPr>
          <a:lstStyle/>
          <a:p>
            <a:pPr algn="ctr"/>
            <a:r>
              <a:rPr lang="vi-VN" sz="2400" b="1" dirty="0" smtClean="0">
                <a:effectLst>
                  <a:outerShdw blurRad="38100" dist="38100" dir="2700000" algn="tl">
                    <a:srgbClr val="000000">
                      <a:alpha val="43137"/>
                    </a:srgbClr>
                  </a:outerShdw>
                </a:effectLst>
                <a:latin typeface="Constantia" panose="02030602050306030303" pitchFamily="18" charset="0"/>
              </a:rPr>
              <a:t>1995</a:t>
            </a:r>
            <a:endParaRPr lang="vi-VN" sz="2400" b="1" dirty="0">
              <a:effectLst>
                <a:outerShdw blurRad="38100" dist="38100" dir="2700000" algn="tl">
                  <a:srgbClr val="000000">
                    <a:alpha val="43137"/>
                  </a:srgbClr>
                </a:outerShdw>
              </a:effectLst>
              <a:latin typeface="Constantia" panose="02030602050306030303" pitchFamily="18" charset="0"/>
            </a:endParaRPr>
          </a:p>
        </p:txBody>
      </p:sp>
      <p:sp>
        <p:nvSpPr>
          <p:cNvPr id="33" name="TextBox 32"/>
          <p:cNvSpPr txBox="1"/>
          <p:nvPr/>
        </p:nvSpPr>
        <p:spPr>
          <a:xfrm>
            <a:off x="4103211" y="1815745"/>
            <a:ext cx="1076643" cy="461665"/>
          </a:xfrm>
          <a:prstGeom prst="rect">
            <a:avLst/>
          </a:prstGeom>
          <a:noFill/>
        </p:spPr>
        <p:txBody>
          <a:bodyPr wrap="square" rtlCol="0">
            <a:spAutoFit/>
          </a:bodyPr>
          <a:lstStyle/>
          <a:p>
            <a:pPr algn="ctr"/>
            <a:r>
              <a:rPr lang="vi-VN" sz="2400" b="1" dirty="0" smtClean="0">
                <a:effectLst>
                  <a:outerShdw blurRad="38100" dist="38100" dir="2700000" algn="tl">
                    <a:srgbClr val="000000">
                      <a:alpha val="43137"/>
                    </a:srgbClr>
                  </a:outerShdw>
                </a:effectLst>
                <a:latin typeface="Constantia" panose="02030602050306030303" pitchFamily="18" charset="0"/>
              </a:rPr>
              <a:t>1995</a:t>
            </a:r>
            <a:endParaRPr lang="vi-VN" sz="2400" b="1" dirty="0">
              <a:effectLst>
                <a:outerShdw blurRad="38100" dist="38100" dir="2700000" algn="tl">
                  <a:srgbClr val="000000">
                    <a:alpha val="43137"/>
                  </a:srgbClr>
                </a:outerShdw>
              </a:effectLst>
              <a:latin typeface="Constantia" panose="02030602050306030303" pitchFamily="18" charset="0"/>
            </a:endParaRPr>
          </a:p>
        </p:txBody>
      </p:sp>
      <p:sp>
        <p:nvSpPr>
          <p:cNvPr id="34" name="TextBox 33"/>
          <p:cNvSpPr txBox="1"/>
          <p:nvPr/>
        </p:nvSpPr>
        <p:spPr>
          <a:xfrm>
            <a:off x="5726814" y="3204862"/>
            <a:ext cx="1046531" cy="461665"/>
          </a:xfrm>
          <a:prstGeom prst="rect">
            <a:avLst/>
          </a:prstGeom>
          <a:noFill/>
        </p:spPr>
        <p:txBody>
          <a:bodyPr wrap="square" rtlCol="0">
            <a:spAutoFit/>
          </a:bodyPr>
          <a:lstStyle/>
          <a:p>
            <a:pPr algn="ctr"/>
            <a:r>
              <a:rPr lang="vi-VN" sz="2400" b="1" dirty="0" smtClean="0">
                <a:effectLst>
                  <a:outerShdw blurRad="38100" dist="38100" dir="2700000" algn="tl">
                    <a:srgbClr val="000000">
                      <a:alpha val="43137"/>
                    </a:srgbClr>
                  </a:outerShdw>
                </a:effectLst>
                <a:latin typeface="Constantia" panose="02030602050306030303" pitchFamily="18" charset="0"/>
              </a:rPr>
              <a:t>1998</a:t>
            </a:r>
            <a:endParaRPr lang="vi-VN" sz="2400" b="1" dirty="0">
              <a:effectLst>
                <a:outerShdw blurRad="38100" dist="38100" dir="2700000" algn="tl">
                  <a:srgbClr val="000000">
                    <a:alpha val="43137"/>
                  </a:srgbClr>
                </a:outerShdw>
              </a:effectLst>
              <a:latin typeface="Constantia" panose="02030602050306030303" pitchFamily="18" charset="0"/>
            </a:endParaRPr>
          </a:p>
        </p:txBody>
      </p:sp>
      <p:sp>
        <p:nvSpPr>
          <p:cNvPr id="36" name="Google Shape;163;p24"/>
          <p:cNvSpPr/>
          <p:nvPr/>
        </p:nvSpPr>
        <p:spPr>
          <a:xfrm>
            <a:off x="5267549" y="1480725"/>
            <a:ext cx="1933500" cy="16752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2;p24"/>
          <p:cNvSpPr/>
          <p:nvPr/>
        </p:nvSpPr>
        <p:spPr>
          <a:xfrm>
            <a:off x="6841318" y="2380319"/>
            <a:ext cx="1933500" cy="1675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0725" y="2498850"/>
            <a:ext cx="1500210" cy="1557131"/>
          </a:xfrm>
          <a:prstGeom prst="rect">
            <a:avLst/>
          </a:prstGeom>
        </p:spPr>
      </p:pic>
      <p:sp>
        <p:nvSpPr>
          <p:cNvPr id="40" name="TextBox 39"/>
          <p:cNvSpPr txBox="1"/>
          <p:nvPr/>
        </p:nvSpPr>
        <p:spPr>
          <a:xfrm>
            <a:off x="7287564" y="1901721"/>
            <a:ext cx="1046531" cy="461665"/>
          </a:xfrm>
          <a:prstGeom prst="rect">
            <a:avLst/>
          </a:prstGeom>
          <a:noFill/>
        </p:spPr>
        <p:txBody>
          <a:bodyPr wrap="square" rtlCol="0">
            <a:spAutoFit/>
          </a:bodyPr>
          <a:lstStyle/>
          <a:p>
            <a:pPr algn="ctr"/>
            <a:r>
              <a:rPr lang="vi-VN" sz="2400" b="1" dirty="0" smtClean="0">
                <a:effectLst>
                  <a:outerShdw blurRad="38100" dist="38100" dir="2700000" algn="tl">
                    <a:srgbClr val="000000">
                      <a:alpha val="43137"/>
                    </a:srgbClr>
                  </a:outerShdw>
                </a:effectLst>
                <a:latin typeface="Constantia" panose="02030602050306030303" pitchFamily="18" charset="0"/>
              </a:rPr>
              <a:t>1998</a:t>
            </a:r>
            <a:endParaRPr lang="vi-VN" sz="2400" b="1" dirty="0">
              <a:effectLst>
                <a:outerShdw blurRad="38100" dist="38100" dir="2700000" algn="tl">
                  <a:srgbClr val="000000">
                    <a:alpha val="43137"/>
                  </a:srgbClr>
                </a:outerShdw>
              </a:effectLst>
              <a:latin typeface="Constantia" panose="02030602050306030303" pitchFamily="18" charset="0"/>
            </a:endParaRPr>
          </a:p>
        </p:txBody>
      </p:sp>
      <p:sp>
        <p:nvSpPr>
          <p:cNvPr id="43" name="Google Shape;172;p24"/>
          <p:cNvSpPr/>
          <p:nvPr/>
        </p:nvSpPr>
        <p:spPr>
          <a:xfrm rot="5400000">
            <a:off x="6825784" y="590501"/>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8;p24"/>
          <p:cNvSpPr/>
          <p:nvPr/>
        </p:nvSpPr>
        <p:spPr>
          <a:xfrm rot="-4500033">
            <a:off x="-2017635" y="1307429"/>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8;p24"/>
          <p:cNvSpPr/>
          <p:nvPr/>
        </p:nvSpPr>
        <p:spPr>
          <a:xfrm rot="-4500033">
            <a:off x="-2051502" y="2125493"/>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p:cNvSpPr/>
          <p:nvPr/>
        </p:nvSpPr>
        <p:spPr>
          <a:xfrm>
            <a:off x="3245710" y="3940591"/>
            <a:ext cx="2834223" cy="400110"/>
          </a:xfrm>
          <a:prstGeom prst="rect">
            <a:avLst/>
          </a:prstGeom>
        </p:spPr>
        <p:txBody>
          <a:bodyPr wrap="square">
            <a:spAutoFit/>
          </a:bodyPr>
          <a:lstStyle/>
          <a:p>
            <a:pPr algn="ctr"/>
            <a:r>
              <a:rPr lang="vi-VN" sz="2000" b="1" dirty="0" smtClean="0">
                <a:effectLst>
                  <a:outerShdw blurRad="38100" dist="38100" dir="2700000" algn="tl">
                    <a:srgbClr val="000000">
                      <a:alpha val="43137"/>
                    </a:srgbClr>
                  </a:outerShdw>
                </a:effectLst>
                <a:latin typeface="Constantia" panose="02030602050306030303" pitchFamily="18" charset="0"/>
              </a:rPr>
              <a:t>Yahoo</a:t>
            </a:r>
            <a:r>
              <a:rPr lang="vi-VN" sz="2000" b="1" dirty="0">
                <a:effectLst>
                  <a:outerShdw blurRad="38100" dist="38100" dir="2700000" algn="tl">
                    <a:srgbClr val="000000">
                      <a:alpha val="43137"/>
                    </a:srgbClr>
                  </a:outerShdw>
                </a:effectLst>
                <a:latin typeface="Constantia" panose="02030602050306030303" pitchFamily="18" charset="0"/>
              </a:rPr>
              <a:t>! </a:t>
            </a:r>
            <a:endParaRPr lang="vi-VN" sz="2000" dirty="0">
              <a:effectLst>
                <a:outerShdw blurRad="38100" dist="38100" dir="2700000" algn="tl">
                  <a:srgbClr val="000000">
                    <a:alpha val="43137"/>
                  </a:srgbClr>
                </a:outerShdw>
              </a:effectLst>
              <a:latin typeface="Constantia" panose="02030602050306030303" pitchFamily="18" charset="0"/>
            </a:endParaRPr>
          </a:p>
        </p:txBody>
      </p:sp>
      <p:sp>
        <p:nvSpPr>
          <p:cNvPr id="20" name="Rectangle 19"/>
          <p:cNvSpPr/>
          <p:nvPr/>
        </p:nvSpPr>
        <p:spPr>
          <a:xfrm>
            <a:off x="4970914" y="1107479"/>
            <a:ext cx="2470548" cy="400110"/>
          </a:xfrm>
          <a:prstGeom prst="rect">
            <a:avLst/>
          </a:prstGeom>
        </p:spPr>
        <p:txBody>
          <a:bodyPr wrap="none">
            <a:spAutoFit/>
          </a:bodyPr>
          <a:lstStyle/>
          <a:p>
            <a:pPr algn="ctr"/>
            <a:r>
              <a:rPr lang="vi-VN" sz="2000" b="1" dirty="0">
                <a:effectLst>
                  <a:outerShdw blurRad="38100" dist="38100" dir="2700000" algn="tl">
                    <a:srgbClr val="000000">
                      <a:alpha val="43137"/>
                    </a:srgbClr>
                  </a:outerShdw>
                </a:effectLst>
                <a:latin typeface="Constantia" panose="02030602050306030303" pitchFamily="18" charset="0"/>
              </a:rPr>
              <a:t>Google Shopping </a:t>
            </a:r>
            <a:r>
              <a:rPr lang="vi-VN" sz="2000" b="1" dirty="0" smtClean="0">
                <a:effectLst>
                  <a:outerShdw blurRad="38100" dist="38100" dir="2700000" algn="tl">
                    <a:srgbClr val="000000">
                      <a:alpha val="43137"/>
                    </a:srgbClr>
                  </a:outerShdw>
                </a:effectLst>
                <a:latin typeface="Constantia" panose="02030602050306030303" pitchFamily="18" charset="0"/>
              </a:rPr>
              <a:t> </a:t>
            </a:r>
            <a:endParaRPr lang="vi-V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par>
                                <p:cTn id="17" presetID="2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up)">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1"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up)">
                                      <p:cBhvr>
                                        <p:cTn id="36" dur="500"/>
                                        <p:tgtEl>
                                          <p:spTgt spid="40"/>
                                        </p:tgtEl>
                                      </p:cBhvr>
                                    </p:animEffect>
                                  </p:childTnLst>
                                </p:cTn>
                              </p:par>
                              <p:par>
                                <p:cTn id="37" presetID="22" presetClass="entr" presetSubtype="1"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P spid="33" grpId="0"/>
      <p:bldP spid="34" grpId="0"/>
      <p:bldP spid="40"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54692" y="1656946"/>
            <a:ext cx="4182534" cy="2092881"/>
          </a:xfrm>
          <a:prstGeom prst="rect">
            <a:avLst/>
          </a:prstGeom>
        </p:spPr>
        <p:txBody>
          <a:bodyPr wrap="square">
            <a:spAutoFit/>
          </a:bodyPr>
          <a:lstStyle/>
          <a:p>
            <a:pPr algn="ctr"/>
            <a:r>
              <a:rPr lang="en-US" sz="6600" b="1" smtClean="0">
                <a:effectLst>
                  <a:outerShdw blurRad="38100" dist="38100" dir="2700000" algn="tl">
                    <a:srgbClr val="000000">
                      <a:alpha val="43137"/>
                    </a:srgbClr>
                  </a:outerShdw>
                </a:effectLst>
                <a:latin typeface="Constantia" panose="02030602050306030303" pitchFamily="18" charset="0"/>
              </a:rPr>
              <a:t>2.2</a:t>
            </a:r>
          </a:p>
          <a:p>
            <a:pPr algn="ctr"/>
            <a:r>
              <a:rPr lang="vi-VN" sz="3200" b="1" smtClean="0">
                <a:effectLst>
                  <a:outerShdw blurRad="38100" dist="38100" dir="2700000" algn="tl">
                    <a:srgbClr val="000000">
                      <a:alpha val="43137"/>
                    </a:srgbClr>
                  </a:outerShdw>
                </a:effectLst>
                <a:latin typeface="Constantia" panose="02030602050306030303" pitchFamily="18" charset="0"/>
              </a:rPr>
              <a:t> </a:t>
            </a:r>
            <a:r>
              <a:rPr lang="vi-VN" sz="3200" b="1" dirty="0" smtClean="0">
                <a:effectLst>
                  <a:outerShdw blurRad="38100" dist="38100" dir="2700000" algn="tl">
                    <a:srgbClr val="000000">
                      <a:alpha val="43137"/>
                    </a:srgbClr>
                  </a:outerShdw>
                </a:effectLst>
                <a:latin typeface="Constantia" panose="02030602050306030303" pitchFamily="18" charset="0"/>
              </a:rPr>
              <a:t>THE GROWTH OF E-COMMERCE</a:t>
            </a:r>
            <a:endParaRPr lang="vi-VN" sz="3200" dirty="0">
              <a:effectLst>
                <a:outerShdw blurRad="38100" dist="38100" dir="2700000" algn="tl">
                  <a:srgbClr val="000000">
                    <a:alpha val="43137"/>
                  </a:srgbClr>
                </a:outerShdw>
              </a:effectLst>
              <a:latin typeface="Constantia" panose="0203060205030603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188" y="0"/>
            <a:ext cx="780288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out)">
                                      <p:cBhvr>
                                        <p:cTn id="7" dur="2000"/>
                                        <p:tgtEl>
                                          <p:spTgt spid="3">
                                            <p:txEl>
                                              <p:pRg st="0" end="0"/>
                                            </p:txEl>
                                          </p:spTgt>
                                        </p:tgtEl>
                                      </p:cBhvr>
                                    </p:animEffect>
                                  </p:childTnLst>
                                </p:cTn>
                              </p:par>
                              <p:par>
                                <p:cTn id="8" presetID="6" presetClass="entr" presetSubtype="32"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out)">
                                      <p:cBhvr>
                                        <p:cTn id="10"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98" name="Group 97"/>
          <p:cNvGrpSpPr/>
          <p:nvPr/>
        </p:nvGrpSpPr>
        <p:grpSpPr>
          <a:xfrm>
            <a:off x="7952982" y="-1320925"/>
            <a:ext cx="4772113" cy="3880843"/>
            <a:chOff x="-1379201" y="1004817"/>
            <a:chExt cx="4772113" cy="3880843"/>
          </a:xfrm>
        </p:grpSpPr>
        <p:sp>
          <p:nvSpPr>
            <p:cNvPr id="99" name="Google Shape;282;p30"/>
            <p:cNvSpPr/>
            <p:nvPr/>
          </p:nvSpPr>
          <p:spPr>
            <a:xfrm>
              <a:off x="-586288" y="1438060"/>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2;p30"/>
            <p:cNvSpPr/>
            <p:nvPr/>
          </p:nvSpPr>
          <p:spPr>
            <a:xfrm>
              <a:off x="-970834" y="1215698"/>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2;p30"/>
            <p:cNvSpPr/>
            <p:nvPr/>
          </p:nvSpPr>
          <p:spPr>
            <a:xfrm>
              <a:off x="-1379201" y="1004817"/>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roup 10"/>
          <p:cNvGrpSpPr/>
          <p:nvPr/>
        </p:nvGrpSpPr>
        <p:grpSpPr>
          <a:xfrm>
            <a:off x="4849967" y="795969"/>
            <a:ext cx="4772113" cy="3880843"/>
            <a:chOff x="-1379201" y="1004817"/>
            <a:chExt cx="4772113" cy="3880843"/>
          </a:xfrm>
        </p:grpSpPr>
        <p:sp>
          <p:nvSpPr>
            <p:cNvPr id="92" name="Google Shape;282;p30"/>
            <p:cNvSpPr/>
            <p:nvPr/>
          </p:nvSpPr>
          <p:spPr>
            <a:xfrm>
              <a:off x="-586288" y="1438060"/>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2;p30"/>
            <p:cNvSpPr/>
            <p:nvPr/>
          </p:nvSpPr>
          <p:spPr>
            <a:xfrm>
              <a:off x="-970834" y="1215698"/>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1379201" y="1004817"/>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285;p30"/>
          <p:cNvSpPr/>
          <p:nvPr/>
        </p:nvSpPr>
        <p:spPr>
          <a:xfrm>
            <a:off x="5271479" y="1671709"/>
            <a:ext cx="2879408" cy="2206216"/>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algn="ctr"/>
            <a:r>
              <a:rPr lang="vi-VN" sz="3000" b="1" i="1" dirty="0" smtClean="0">
                <a:effectLst>
                  <a:outerShdw blurRad="38100" dist="38100" dir="2700000" algn="tl">
                    <a:srgbClr val="000000">
                      <a:alpha val="43137"/>
                    </a:srgbClr>
                  </a:outerShdw>
                </a:effectLst>
                <a:latin typeface="Constantia" panose="02030602050306030303" pitchFamily="18" charset="0"/>
              </a:rPr>
              <a:t>2006-now</a:t>
            </a:r>
            <a:endParaRPr lang="vi-VN" sz="3000" b="1" i="1" dirty="0">
              <a:effectLst>
                <a:outerShdw blurRad="38100" dist="38100" dir="2700000" algn="tl">
                  <a:srgbClr val="000000">
                    <a:alpha val="43137"/>
                  </a:srgbClr>
                </a:outerShdw>
              </a:effectLst>
              <a:latin typeface="Constantia" panose="02030602050306030303" pitchFamily="18" charset="0"/>
            </a:endParaRPr>
          </a:p>
          <a:p>
            <a:pPr algn="ctr"/>
            <a:r>
              <a:rPr lang="en-US" sz="3000" b="1" dirty="0" smtClean="0">
                <a:effectLst>
                  <a:outerShdw blurRad="38100" dist="38100" dir="2700000" algn="tl">
                    <a:srgbClr val="000000">
                      <a:alpha val="43137"/>
                    </a:srgbClr>
                  </a:outerShdw>
                </a:effectLst>
                <a:latin typeface="Constantia" panose="02030602050306030303" pitchFamily="18" charset="0"/>
              </a:rPr>
              <a:t>Evolution</a:t>
            </a:r>
            <a:endParaRPr lang="vi-VN" sz="3000" b="1" dirty="0">
              <a:effectLst>
                <a:outerShdw blurRad="38100" dist="38100" dir="2700000" algn="tl">
                  <a:srgbClr val="000000">
                    <a:alpha val="43137"/>
                  </a:srgbClr>
                </a:outerShdw>
              </a:effectLst>
              <a:latin typeface="Constantia" panose="02030602050306030303" pitchFamily="18" charset="0"/>
            </a:endParaRPr>
          </a:p>
        </p:txBody>
      </p:sp>
      <p:grpSp>
        <p:nvGrpSpPr>
          <p:cNvPr id="8" name="Group 7"/>
          <p:cNvGrpSpPr/>
          <p:nvPr/>
        </p:nvGrpSpPr>
        <p:grpSpPr>
          <a:xfrm>
            <a:off x="3244799" y="561567"/>
            <a:ext cx="2878514" cy="2206216"/>
            <a:chOff x="3231286" y="589086"/>
            <a:chExt cx="2878514" cy="2206216"/>
          </a:xfrm>
        </p:grpSpPr>
        <p:sp>
          <p:nvSpPr>
            <p:cNvPr id="67" name="Google Shape;285;p30"/>
            <p:cNvSpPr/>
            <p:nvPr/>
          </p:nvSpPr>
          <p:spPr>
            <a:xfrm>
              <a:off x="3297431" y="589086"/>
              <a:ext cx="2529592" cy="2206216"/>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69" name="Google Shape;4489;p46"/>
            <p:cNvSpPr/>
            <p:nvPr/>
          </p:nvSpPr>
          <p:spPr>
            <a:xfrm>
              <a:off x="4469044" y="647016"/>
              <a:ext cx="350302" cy="27313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no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Rectangle 65"/>
            <p:cNvSpPr/>
            <p:nvPr/>
          </p:nvSpPr>
          <p:spPr>
            <a:xfrm>
              <a:off x="3231286" y="920152"/>
              <a:ext cx="2878514" cy="1477328"/>
            </a:xfrm>
            <a:prstGeom prst="rect">
              <a:avLst/>
            </a:prstGeom>
          </p:spPr>
          <p:txBody>
            <a:bodyPr wrap="square">
              <a:spAutoFit/>
            </a:bodyPr>
            <a:lstStyle/>
            <a:p>
              <a:pPr algn="ctr"/>
              <a:r>
                <a:rPr lang="vi-VN" sz="3000" b="1" i="1" dirty="0" smtClean="0">
                  <a:effectLst>
                    <a:outerShdw blurRad="38100" dist="38100" dir="2700000" algn="tl">
                      <a:srgbClr val="000000">
                        <a:alpha val="43137"/>
                      </a:srgbClr>
                    </a:outerShdw>
                  </a:effectLst>
                  <a:latin typeface="Constantia" panose="02030602050306030303" pitchFamily="18" charset="0"/>
                </a:rPr>
                <a:t>1995-2000</a:t>
              </a:r>
            </a:p>
            <a:p>
              <a:pPr algn="ctr"/>
              <a:r>
                <a:rPr lang="vi-VN" sz="3000" b="1" dirty="0">
                  <a:effectLst>
                    <a:outerShdw blurRad="38100" dist="38100" dir="2700000" algn="tl">
                      <a:srgbClr val="000000">
                        <a:alpha val="43137"/>
                      </a:srgbClr>
                    </a:outerShdw>
                  </a:effectLst>
                  <a:latin typeface="Constantia" panose="02030602050306030303" pitchFamily="18" charset="0"/>
                </a:rPr>
                <a:t>D</a:t>
              </a:r>
              <a:r>
                <a:rPr lang="vi-VN" sz="3000" b="1" dirty="0" smtClean="0">
                  <a:effectLst>
                    <a:outerShdw blurRad="38100" dist="38100" dir="2700000" algn="tl">
                      <a:srgbClr val="000000">
                        <a:alpha val="43137"/>
                      </a:srgbClr>
                    </a:outerShdw>
                  </a:effectLst>
                  <a:latin typeface="Constantia" panose="02030602050306030303" pitchFamily="18" charset="0"/>
                </a:rPr>
                <a:t>ot-com bubbles </a:t>
              </a:r>
              <a:endParaRPr lang="vi-VN" sz="2400" b="1" dirty="0">
                <a:effectLst>
                  <a:outerShdw blurRad="38100" dist="38100" dir="2700000" algn="tl">
                    <a:srgbClr val="000000">
                      <a:alpha val="43137"/>
                    </a:srgbClr>
                  </a:outerShdw>
                </a:effectLst>
                <a:latin typeface="Constantia" panose="02030602050306030303" pitchFamily="18" charset="0"/>
              </a:endParaRPr>
            </a:p>
          </p:txBody>
        </p:sp>
      </p:grpSp>
      <p:grpSp>
        <p:nvGrpSpPr>
          <p:cNvPr id="10" name="Group 9"/>
          <p:cNvGrpSpPr/>
          <p:nvPr/>
        </p:nvGrpSpPr>
        <p:grpSpPr>
          <a:xfrm>
            <a:off x="2924410" y="2739853"/>
            <a:ext cx="3132789" cy="2206216"/>
            <a:chOff x="2979610" y="2728617"/>
            <a:chExt cx="3132789" cy="2206216"/>
          </a:xfrm>
        </p:grpSpPr>
        <p:sp>
          <p:nvSpPr>
            <p:cNvPr id="285" name="Google Shape;285;p30"/>
            <p:cNvSpPr/>
            <p:nvPr/>
          </p:nvSpPr>
          <p:spPr>
            <a:xfrm>
              <a:off x="2979610" y="2728617"/>
              <a:ext cx="3132789" cy="2206216"/>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0" name="Google Shape;5455;p48"/>
            <p:cNvSpPr/>
            <p:nvPr/>
          </p:nvSpPr>
          <p:spPr>
            <a:xfrm>
              <a:off x="4518146" y="2878964"/>
              <a:ext cx="331821" cy="331821"/>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no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p:cNvSpPr/>
            <p:nvPr/>
          </p:nvSpPr>
          <p:spPr>
            <a:xfrm>
              <a:off x="3245974" y="3370060"/>
              <a:ext cx="2779928" cy="1015663"/>
            </a:xfrm>
            <a:prstGeom prst="rect">
              <a:avLst/>
            </a:prstGeom>
          </p:spPr>
          <p:txBody>
            <a:bodyPr wrap="none">
              <a:spAutoFit/>
            </a:bodyPr>
            <a:lstStyle/>
            <a:p>
              <a:pPr algn="ctr"/>
              <a:r>
                <a:rPr lang="vi-VN" sz="3000" b="1" dirty="0" smtClean="0">
                  <a:effectLst>
                    <a:outerShdw blurRad="38100" dist="38100" dir="2700000" algn="tl">
                      <a:srgbClr val="000000">
                        <a:alpha val="43137"/>
                      </a:srgbClr>
                    </a:outerShdw>
                  </a:effectLst>
                  <a:latin typeface="Constantia" panose="02030602050306030303" pitchFamily="18" charset="0"/>
                </a:rPr>
                <a:t>2001-2006</a:t>
              </a:r>
            </a:p>
            <a:p>
              <a:pPr algn="ctr"/>
              <a:r>
                <a:rPr lang="vi-VN" sz="3000" b="1" dirty="0" smtClean="0">
                  <a:effectLst>
                    <a:outerShdw blurRad="38100" dist="38100" dir="2700000" algn="tl">
                      <a:srgbClr val="000000">
                        <a:alpha val="43137"/>
                      </a:srgbClr>
                    </a:outerShdw>
                  </a:effectLst>
                  <a:latin typeface="Constantia" panose="02030602050306030303" pitchFamily="18" charset="0"/>
                </a:rPr>
                <a:t>C</a:t>
              </a:r>
              <a:r>
                <a:rPr lang="en-US" sz="3000" b="1" dirty="0" err="1" smtClean="0">
                  <a:effectLst>
                    <a:outerShdw blurRad="38100" dist="38100" dir="2700000" algn="tl">
                      <a:srgbClr val="000000">
                        <a:alpha val="43137"/>
                      </a:srgbClr>
                    </a:outerShdw>
                  </a:effectLst>
                  <a:latin typeface="Constantia" panose="02030602050306030303" pitchFamily="18" charset="0"/>
                </a:rPr>
                <a:t>onsolidation</a:t>
              </a:r>
              <a:endParaRPr lang="vi-VN" sz="3000" b="1" dirty="0">
                <a:effectLst>
                  <a:outerShdw blurRad="38100" dist="38100" dir="2700000" algn="tl">
                    <a:srgbClr val="000000">
                      <a:alpha val="43137"/>
                    </a:srgbClr>
                  </a:outerShdw>
                </a:effectLst>
                <a:latin typeface="Constantia" panose="02030602050306030303" pitchFamily="18" charset="0"/>
              </a:endParaRPr>
            </a:p>
          </p:txBody>
        </p:sp>
      </p:grpSp>
      <p:grpSp>
        <p:nvGrpSpPr>
          <p:cNvPr id="74" name="Google Shape;208;p27"/>
          <p:cNvGrpSpPr/>
          <p:nvPr/>
        </p:nvGrpSpPr>
        <p:grpSpPr>
          <a:xfrm>
            <a:off x="6572913" y="1844297"/>
            <a:ext cx="432000" cy="468000"/>
            <a:chOff x="1232200" y="238125"/>
            <a:chExt cx="5136025" cy="5219200"/>
          </a:xfrm>
        </p:grpSpPr>
        <p:sp>
          <p:nvSpPr>
            <p:cNvPr id="75" name="Google Shape;209;p27"/>
            <p:cNvSpPr/>
            <p:nvPr/>
          </p:nvSpPr>
          <p:spPr>
            <a:xfrm>
              <a:off x="1232200" y="2644400"/>
              <a:ext cx="5136025" cy="2812925"/>
            </a:xfrm>
            <a:custGeom>
              <a:avLst/>
              <a:gdLst/>
              <a:ahLst/>
              <a:cxnLst/>
              <a:rect l="l" t="t" r="r" b="b"/>
              <a:pathLst>
                <a:path w="205441" h="112517" extrusionOk="0">
                  <a:moveTo>
                    <a:pt x="160025" y="6007"/>
                  </a:moveTo>
                  <a:cubicBezTo>
                    <a:pt x="160137" y="6007"/>
                    <a:pt x="160249" y="6009"/>
                    <a:pt x="160360" y="6012"/>
                  </a:cubicBezTo>
                  <a:cubicBezTo>
                    <a:pt x="157979" y="7023"/>
                    <a:pt x="155728" y="8491"/>
                    <a:pt x="153771" y="10416"/>
                  </a:cubicBezTo>
                  <a:lnTo>
                    <a:pt x="135797" y="28422"/>
                  </a:lnTo>
                  <a:lnTo>
                    <a:pt x="130284" y="28422"/>
                  </a:lnTo>
                  <a:cubicBezTo>
                    <a:pt x="130611" y="28129"/>
                    <a:pt x="130904" y="27835"/>
                    <a:pt x="131198" y="27541"/>
                  </a:cubicBezTo>
                  <a:cubicBezTo>
                    <a:pt x="131948" y="26759"/>
                    <a:pt x="132633" y="25943"/>
                    <a:pt x="133285" y="25062"/>
                  </a:cubicBezTo>
                  <a:cubicBezTo>
                    <a:pt x="133742" y="25128"/>
                    <a:pt x="134036" y="25160"/>
                    <a:pt x="134036" y="25160"/>
                  </a:cubicBezTo>
                  <a:lnTo>
                    <a:pt x="135504" y="25356"/>
                  </a:lnTo>
                  <a:lnTo>
                    <a:pt x="150900" y="9959"/>
                  </a:lnTo>
                  <a:cubicBezTo>
                    <a:pt x="153515" y="7344"/>
                    <a:pt x="156861" y="6007"/>
                    <a:pt x="160025" y="6007"/>
                  </a:cubicBezTo>
                  <a:close/>
                  <a:moveTo>
                    <a:pt x="168324" y="10446"/>
                  </a:moveTo>
                  <a:cubicBezTo>
                    <a:pt x="170490" y="10446"/>
                    <a:pt x="172657" y="10925"/>
                    <a:pt x="174647" y="11884"/>
                  </a:cubicBezTo>
                  <a:cubicBezTo>
                    <a:pt x="172592" y="12862"/>
                    <a:pt x="170668" y="14200"/>
                    <a:pt x="168939" y="15896"/>
                  </a:cubicBezTo>
                  <a:lnTo>
                    <a:pt x="146138" y="38730"/>
                  </a:lnTo>
                  <a:lnTo>
                    <a:pt x="132959" y="38730"/>
                  </a:lnTo>
                  <a:lnTo>
                    <a:pt x="132959" y="44765"/>
                  </a:lnTo>
                  <a:lnTo>
                    <a:pt x="148617" y="44765"/>
                  </a:lnTo>
                  <a:lnTo>
                    <a:pt x="173212" y="20169"/>
                  </a:lnTo>
                  <a:cubicBezTo>
                    <a:pt x="176039" y="17324"/>
                    <a:pt x="179768" y="15907"/>
                    <a:pt x="183494" y="15907"/>
                  </a:cubicBezTo>
                  <a:cubicBezTo>
                    <a:pt x="186260" y="15907"/>
                    <a:pt x="189023" y="16688"/>
                    <a:pt x="191414" y="18245"/>
                  </a:cubicBezTo>
                  <a:lnTo>
                    <a:pt x="189163" y="20528"/>
                  </a:lnTo>
                  <a:cubicBezTo>
                    <a:pt x="189033" y="20495"/>
                    <a:pt x="188902" y="20495"/>
                    <a:pt x="188772" y="20495"/>
                  </a:cubicBezTo>
                  <a:cubicBezTo>
                    <a:pt x="183259" y="20495"/>
                    <a:pt x="178105" y="22648"/>
                    <a:pt x="174223" y="26530"/>
                  </a:cubicBezTo>
                  <a:lnTo>
                    <a:pt x="151389" y="49364"/>
                  </a:lnTo>
                  <a:lnTo>
                    <a:pt x="120661" y="49364"/>
                  </a:lnTo>
                  <a:cubicBezTo>
                    <a:pt x="114725" y="49364"/>
                    <a:pt x="109114" y="47048"/>
                    <a:pt x="104906" y="42840"/>
                  </a:cubicBezTo>
                  <a:lnTo>
                    <a:pt x="96555" y="34457"/>
                  </a:lnTo>
                  <a:lnTo>
                    <a:pt x="114790" y="34457"/>
                  </a:lnTo>
                  <a:cubicBezTo>
                    <a:pt x="115181" y="34457"/>
                    <a:pt x="115573" y="34457"/>
                    <a:pt x="115964" y="34424"/>
                  </a:cubicBezTo>
                  <a:lnTo>
                    <a:pt x="138309" y="34424"/>
                  </a:lnTo>
                  <a:lnTo>
                    <a:pt x="158044" y="14689"/>
                  </a:lnTo>
                  <a:cubicBezTo>
                    <a:pt x="160870" y="11863"/>
                    <a:pt x="164596" y="10446"/>
                    <a:pt x="168324" y="10446"/>
                  </a:cubicBezTo>
                  <a:close/>
                  <a:moveTo>
                    <a:pt x="131491" y="14069"/>
                  </a:moveTo>
                  <a:cubicBezTo>
                    <a:pt x="130969" y="17560"/>
                    <a:pt x="129371" y="20756"/>
                    <a:pt x="126859" y="23333"/>
                  </a:cubicBezTo>
                  <a:cubicBezTo>
                    <a:pt x="123891" y="26400"/>
                    <a:pt x="119976" y="28161"/>
                    <a:pt x="115769" y="28422"/>
                  </a:cubicBezTo>
                  <a:lnTo>
                    <a:pt x="82007" y="28422"/>
                  </a:lnTo>
                  <a:lnTo>
                    <a:pt x="100666" y="47081"/>
                  </a:lnTo>
                  <a:cubicBezTo>
                    <a:pt x="106015" y="52430"/>
                    <a:pt x="113094" y="55366"/>
                    <a:pt x="120661" y="55366"/>
                  </a:cubicBezTo>
                  <a:lnTo>
                    <a:pt x="153869" y="55366"/>
                  </a:lnTo>
                  <a:lnTo>
                    <a:pt x="178464" y="30771"/>
                  </a:lnTo>
                  <a:cubicBezTo>
                    <a:pt x="181237" y="28031"/>
                    <a:pt x="184890" y="26530"/>
                    <a:pt x="188772" y="26530"/>
                  </a:cubicBezTo>
                  <a:cubicBezTo>
                    <a:pt x="191610" y="26530"/>
                    <a:pt x="194350" y="27346"/>
                    <a:pt x="196698" y="28879"/>
                  </a:cubicBezTo>
                  <a:lnTo>
                    <a:pt x="153934" y="71611"/>
                  </a:lnTo>
                  <a:lnTo>
                    <a:pt x="75907" y="71611"/>
                  </a:lnTo>
                  <a:lnTo>
                    <a:pt x="70035" y="77515"/>
                  </a:lnTo>
                  <a:lnTo>
                    <a:pt x="35100" y="42579"/>
                  </a:lnTo>
                  <a:lnTo>
                    <a:pt x="63577" y="14069"/>
                  </a:lnTo>
                  <a:close/>
                  <a:moveTo>
                    <a:pt x="25933" y="41927"/>
                  </a:moveTo>
                  <a:lnTo>
                    <a:pt x="26586" y="42579"/>
                  </a:lnTo>
                  <a:lnTo>
                    <a:pt x="26553" y="42579"/>
                  </a:lnTo>
                  <a:lnTo>
                    <a:pt x="70035" y="86029"/>
                  </a:lnTo>
                  <a:lnTo>
                    <a:pt x="70590" y="86583"/>
                  </a:lnTo>
                  <a:lnTo>
                    <a:pt x="53171" y="104002"/>
                  </a:lnTo>
                  <a:lnTo>
                    <a:pt x="8514" y="59346"/>
                  </a:lnTo>
                  <a:lnTo>
                    <a:pt x="25933" y="41927"/>
                  </a:lnTo>
                  <a:close/>
                  <a:moveTo>
                    <a:pt x="160047" y="0"/>
                  </a:moveTo>
                  <a:cubicBezTo>
                    <a:pt x="155321" y="0"/>
                    <a:pt x="150418" y="1928"/>
                    <a:pt x="146627" y="5719"/>
                  </a:cubicBezTo>
                  <a:lnTo>
                    <a:pt x="137428" y="14917"/>
                  </a:lnTo>
                  <a:cubicBezTo>
                    <a:pt x="137624" y="13645"/>
                    <a:pt x="137689" y="12308"/>
                    <a:pt x="137656" y="10970"/>
                  </a:cubicBezTo>
                  <a:lnTo>
                    <a:pt x="137591" y="8067"/>
                  </a:lnTo>
                  <a:lnTo>
                    <a:pt x="61098" y="8067"/>
                  </a:lnTo>
                  <a:lnTo>
                    <a:pt x="30826" y="38306"/>
                  </a:lnTo>
                  <a:lnTo>
                    <a:pt x="25933" y="33413"/>
                  </a:lnTo>
                  <a:lnTo>
                    <a:pt x="1" y="59346"/>
                  </a:lnTo>
                  <a:lnTo>
                    <a:pt x="53171" y="112516"/>
                  </a:lnTo>
                  <a:lnTo>
                    <a:pt x="79104" y="86583"/>
                  </a:lnTo>
                  <a:lnTo>
                    <a:pt x="74309" y="81756"/>
                  </a:lnTo>
                  <a:lnTo>
                    <a:pt x="78419" y="77645"/>
                  </a:lnTo>
                  <a:lnTo>
                    <a:pt x="156445" y="77645"/>
                  </a:lnTo>
                  <a:lnTo>
                    <a:pt x="205441" y="28650"/>
                  </a:lnTo>
                  <a:lnTo>
                    <a:pt x="203288" y="26530"/>
                  </a:lnTo>
                  <a:cubicBezTo>
                    <a:pt x="201265" y="24475"/>
                    <a:pt x="198884" y="22942"/>
                    <a:pt x="196274" y="21931"/>
                  </a:cubicBezTo>
                  <a:lnTo>
                    <a:pt x="200156" y="18016"/>
                  </a:lnTo>
                  <a:lnTo>
                    <a:pt x="198036" y="15896"/>
                  </a:lnTo>
                  <a:cubicBezTo>
                    <a:pt x="194033" y="11893"/>
                    <a:pt x="188762" y="9892"/>
                    <a:pt x="183507" y="9892"/>
                  </a:cubicBezTo>
                  <a:cubicBezTo>
                    <a:pt x="183109" y="9892"/>
                    <a:pt x="182710" y="9904"/>
                    <a:pt x="182313" y="9927"/>
                  </a:cubicBezTo>
                  <a:cubicBezTo>
                    <a:pt x="179084" y="6926"/>
                    <a:pt x="175137" y="5164"/>
                    <a:pt x="171059" y="4610"/>
                  </a:cubicBezTo>
                  <a:lnTo>
                    <a:pt x="171190" y="4479"/>
                  </a:lnTo>
                  <a:cubicBezTo>
                    <a:pt x="168189" y="1479"/>
                    <a:pt x="164186" y="0"/>
                    <a:pt x="160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76" name="Google Shape;210;p27"/>
            <p:cNvSpPr/>
            <p:nvPr/>
          </p:nvSpPr>
          <p:spPr>
            <a:xfrm>
              <a:off x="4289500" y="3612650"/>
              <a:ext cx="135400" cy="150875"/>
            </a:xfrm>
            <a:custGeom>
              <a:avLst/>
              <a:gdLst/>
              <a:ahLst/>
              <a:cxnLst/>
              <a:rect l="l" t="t" r="r" b="b"/>
              <a:pathLst>
                <a:path w="5416" h="6035" extrusionOk="0">
                  <a:moveTo>
                    <a:pt x="0" y="0"/>
                  </a:moveTo>
                  <a:lnTo>
                    <a:pt x="0" y="6035"/>
                  </a:lnTo>
                  <a:lnTo>
                    <a:pt x="5415" y="6035"/>
                  </a:lnTo>
                  <a:lnTo>
                    <a:pt x="5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77" name="Google Shape;211;p27"/>
            <p:cNvSpPr/>
            <p:nvPr/>
          </p:nvSpPr>
          <p:spPr>
            <a:xfrm>
              <a:off x="1644850" y="3917625"/>
              <a:ext cx="436300" cy="415925"/>
            </a:xfrm>
            <a:custGeom>
              <a:avLst/>
              <a:gdLst/>
              <a:ahLst/>
              <a:cxnLst/>
              <a:rect l="l" t="t" r="r" b="b"/>
              <a:pathLst>
                <a:path w="17452" h="16637" extrusionOk="0">
                  <a:moveTo>
                    <a:pt x="8318" y="6003"/>
                  </a:moveTo>
                  <a:cubicBezTo>
                    <a:pt x="8938" y="6003"/>
                    <a:pt x="9525" y="6264"/>
                    <a:pt x="9949" y="6688"/>
                  </a:cubicBezTo>
                  <a:cubicBezTo>
                    <a:pt x="10863" y="7601"/>
                    <a:pt x="10863" y="9069"/>
                    <a:pt x="9949" y="9950"/>
                  </a:cubicBezTo>
                  <a:cubicBezTo>
                    <a:pt x="9525" y="10407"/>
                    <a:pt x="8938" y="10635"/>
                    <a:pt x="8318" y="10635"/>
                  </a:cubicBezTo>
                  <a:cubicBezTo>
                    <a:pt x="7699" y="10635"/>
                    <a:pt x="7111" y="10407"/>
                    <a:pt x="6687" y="9950"/>
                  </a:cubicBezTo>
                  <a:cubicBezTo>
                    <a:pt x="6263" y="9526"/>
                    <a:pt x="6002" y="8939"/>
                    <a:pt x="6002" y="8319"/>
                  </a:cubicBezTo>
                  <a:cubicBezTo>
                    <a:pt x="6002" y="7699"/>
                    <a:pt x="6263" y="7112"/>
                    <a:pt x="6687" y="6688"/>
                  </a:cubicBezTo>
                  <a:cubicBezTo>
                    <a:pt x="7111" y="6264"/>
                    <a:pt x="7699" y="6003"/>
                    <a:pt x="8318" y="6003"/>
                  </a:cubicBezTo>
                  <a:close/>
                  <a:moveTo>
                    <a:pt x="8318" y="1"/>
                  </a:moveTo>
                  <a:cubicBezTo>
                    <a:pt x="6100" y="1"/>
                    <a:pt x="4013" y="849"/>
                    <a:pt x="2447" y="2415"/>
                  </a:cubicBezTo>
                  <a:cubicBezTo>
                    <a:pt x="848" y="4013"/>
                    <a:pt x="0" y="6101"/>
                    <a:pt x="0" y="8319"/>
                  </a:cubicBezTo>
                  <a:cubicBezTo>
                    <a:pt x="0" y="10537"/>
                    <a:pt x="848" y="12625"/>
                    <a:pt x="2447" y="14223"/>
                  </a:cubicBezTo>
                  <a:cubicBezTo>
                    <a:pt x="4013" y="15789"/>
                    <a:pt x="6100" y="16637"/>
                    <a:pt x="8318" y="16637"/>
                  </a:cubicBezTo>
                  <a:cubicBezTo>
                    <a:pt x="10536" y="16637"/>
                    <a:pt x="12657" y="15789"/>
                    <a:pt x="14223" y="14223"/>
                  </a:cubicBezTo>
                  <a:cubicBezTo>
                    <a:pt x="17452" y="10961"/>
                    <a:pt x="17452" y="5677"/>
                    <a:pt x="14223" y="2415"/>
                  </a:cubicBezTo>
                  <a:cubicBezTo>
                    <a:pt x="12657" y="849"/>
                    <a:pt x="10536" y="1"/>
                    <a:pt x="8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78" name="Google Shape;212;p27"/>
            <p:cNvSpPr/>
            <p:nvPr/>
          </p:nvSpPr>
          <p:spPr>
            <a:xfrm>
              <a:off x="3401425" y="902750"/>
              <a:ext cx="1361900" cy="1361075"/>
            </a:xfrm>
            <a:custGeom>
              <a:avLst/>
              <a:gdLst/>
              <a:ahLst/>
              <a:cxnLst/>
              <a:rect l="l" t="t" r="r" b="b"/>
              <a:pathLst>
                <a:path w="54476" h="54443" extrusionOk="0">
                  <a:moveTo>
                    <a:pt x="27238" y="6002"/>
                  </a:moveTo>
                  <a:cubicBezTo>
                    <a:pt x="38916" y="6002"/>
                    <a:pt x="48441" y="15527"/>
                    <a:pt x="48441" y="27205"/>
                  </a:cubicBezTo>
                  <a:cubicBezTo>
                    <a:pt x="48441" y="38916"/>
                    <a:pt x="38916" y="48408"/>
                    <a:pt x="27238" y="48408"/>
                  </a:cubicBezTo>
                  <a:cubicBezTo>
                    <a:pt x="15560" y="48408"/>
                    <a:pt x="6035" y="38916"/>
                    <a:pt x="6035" y="27205"/>
                  </a:cubicBezTo>
                  <a:cubicBezTo>
                    <a:pt x="6035" y="15527"/>
                    <a:pt x="15560" y="6002"/>
                    <a:pt x="27238" y="6002"/>
                  </a:cubicBezTo>
                  <a:close/>
                  <a:moveTo>
                    <a:pt x="27238" y="0"/>
                  </a:moveTo>
                  <a:cubicBezTo>
                    <a:pt x="12233" y="0"/>
                    <a:pt x="0" y="12200"/>
                    <a:pt x="0" y="27205"/>
                  </a:cubicBezTo>
                  <a:cubicBezTo>
                    <a:pt x="0" y="42243"/>
                    <a:pt x="12233" y="54443"/>
                    <a:pt x="27238" y="54443"/>
                  </a:cubicBezTo>
                  <a:cubicBezTo>
                    <a:pt x="42243" y="54443"/>
                    <a:pt x="54476" y="42243"/>
                    <a:pt x="54476" y="27205"/>
                  </a:cubicBezTo>
                  <a:cubicBezTo>
                    <a:pt x="54476" y="12200"/>
                    <a:pt x="42243" y="0"/>
                    <a:pt x="27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79" name="Google Shape;213;p27"/>
            <p:cNvSpPr/>
            <p:nvPr/>
          </p:nvSpPr>
          <p:spPr>
            <a:xfrm>
              <a:off x="3875225" y="1153100"/>
              <a:ext cx="429800" cy="813075"/>
            </a:xfrm>
            <a:custGeom>
              <a:avLst/>
              <a:gdLst/>
              <a:ahLst/>
              <a:cxnLst/>
              <a:rect l="l" t="t" r="r" b="b"/>
              <a:pathLst>
                <a:path w="17192" h="32523" extrusionOk="0">
                  <a:moveTo>
                    <a:pt x="5774" y="0"/>
                  </a:moveTo>
                  <a:cubicBezTo>
                    <a:pt x="5676" y="0"/>
                    <a:pt x="5611" y="66"/>
                    <a:pt x="5611" y="196"/>
                  </a:cubicBezTo>
                  <a:lnTo>
                    <a:pt x="5611" y="5285"/>
                  </a:lnTo>
                  <a:cubicBezTo>
                    <a:pt x="4665" y="5644"/>
                    <a:pt x="3719" y="6166"/>
                    <a:pt x="2773" y="6818"/>
                  </a:cubicBezTo>
                  <a:cubicBezTo>
                    <a:pt x="1827" y="7503"/>
                    <a:pt x="1142" y="8253"/>
                    <a:pt x="718" y="9036"/>
                  </a:cubicBezTo>
                  <a:cubicBezTo>
                    <a:pt x="327" y="9852"/>
                    <a:pt x="131" y="10830"/>
                    <a:pt x="131" y="12037"/>
                  </a:cubicBezTo>
                  <a:cubicBezTo>
                    <a:pt x="131" y="13212"/>
                    <a:pt x="425" y="14223"/>
                    <a:pt x="1044" y="15071"/>
                  </a:cubicBezTo>
                  <a:cubicBezTo>
                    <a:pt x="2154" y="16571"/>
                    <a:pt x="3948" y="17615"/>
                    <a:pt x="6427" y="18170"/>
                  </a:cubicBezTo>
                  <a:lnTo>
                    <a:pt x="9460" y="18855"/>
                  </a:lnTo>
                  <a:cubicBezTo>
                    <a:pt x="10374" y="19050"/>
                    <a:pt x="11157" y="19311"/>
                    <a:pt x="11776" y="19638"/>
                  </a:cubicBezTo>
                  <a:cubicBezTo>
                    <a:pt x="12396" y="19964"/>
                    <a:pt x="12722" y="20421"/>
                    <a:pt x="12722" y="21073"/>
                  </a:cubicBezTo>
                  <a:cubicBezTo>
                    <a:pt x="12722" y="22182"/>
                    <a:pt x="12005" y="22965"/>
                    <a:pt x="10569" y="23422"/>
                  </a:cubicBezTo>
                  <a:cubicBezTo>
                    <a:pt x="9950" y="23585"/>
                    <a:pt x="9036" y="23683"/>
                    <a:pt x="7829" y="23683"/>
                  </a:cubicBezTo>
                  <a:cubicBezTo>
                    <a:pt x="6101" y="23683"/>
                    <a:pt x="4535" y="23291"/>
                    <a:pt x="3165" y="22476"/>
                  </a:cubicBezTo>
                  <a:cubicBezTo>
                    <a:pt x="1762" y="21660"/>
                    <a:pt x="718" y="20518"/>
                    <a:pt x="1" y="19083"/>
                  </a:cubicBezTo>
                  <a:lnTo>
                    <a:pt x="1" y="25183"/>
                  </a:lnTo>
                  <a:cubicBezTo>
                    <a:pt x="1860" y="26325"/>
                    <a:pt x="3785" y="27173"/>
                    <a:pt x="5774" y="27760"/>
                  </a:cubicBezTo>
                  <a:lnTo>
                    <a:pt x="5840" y="32392"/>
                  </a:lnTo>
                  <a:cubicBezTo>
                    <a:pt x="5840" y="32490"/>
                    <a:pt x="5872" y="32522"/>
                    <a:pt x="5970" y="32522"/>
                  </a:cubicBezTo>
                  <a:lnTo>
                    <a:pt x="9917" y="32522"/>
                  </a:lnTo>
                  <a:cubicBezTo>
                    <a:pt x="10015" y="32522"/>
                    <a:pt x="10080" y="32457"/>
                    <a:pt x="10080" y="32327"/>
                  </a:cubicBezTo>
                  <a:lnTo>
                    <a:pt x="10080" y="28086"/>
                  </a:lnTo>
                  <a:cubicBezTo>
                    <a:pt x="12657" y="27238"/>
                    <a:pt x="14549" y="26031"/>
                    <a:pt x="15723" y="24531"/>
                  </a:cubicBezTo>
                  <a:cubicBezTo>
                    <a:pt x="16702" y="23291"/>
                    <a:pt x="17191" y="22084"/>
                    <a:pt x="17191" y="20877"/>
                  </a:cubicBezTo>
                  <a:cubicBezTo>
                    <a:pt x="17191" y="18561"/>
                    <a:pt x="16115" y="16865"/>
                    <a:pt x="13929" y="15821"/>
                  </a:cubicBezTo>
                  <a:cubicBezTo>
                    <a:pt x="12983" y="15364"/>
                    <a:pt x="12005" y="15006"/>
                    <a:pt x="10928" y="14777"/>
                  </a:cubicBezTo>
                  <a:cubicBezTo>
                    <a:pt x="9852" y="14549"/>
                    <a:pt x="8841" y="14321"/>
                    <a:pt x="7927" y="14125"/>
                  </a:cubicBezTo>
                  <a:cubicBezTo>
                    <a:pt x="6981" y="13897"/>
                    <a:pt x="6198" y="13603"/>
                    <a:pt x="5579" y="13212"/>
                  </a:cubicBezTo>
                  <a:cubicBezTo>
                    <a:pt x="4959" y="12853"/>
                    <a:pt x="4665" y="12298"/>
                    <a:pt x="4665" y="11515"/>
                  </a:cubicBezTo>
                  <a:cubicBezTo>
                    <a:pt x="4665" y="10732"/>
                    <a:pt x="4959" y="10178"/>
                    <a:pt x="5579" y="9917"/>
                  </a:cubicBezTo>
                  <a:cubicBezTo>
                    <a:pt x="6198" y="9656"/>
                    <a:pt x="6949" y="9525"/>
                    <a:pt x="7829" y="9525"/>
                  </a:cubicBezTo>
                  <a:cubicBezTo>
                    <a:pt x="10798" y="9525"/>
                    <a:pt x="13277" y="10439"/>
                    <a:pt x="15201" y="12331"/>
                  </a:cubicBezTo>
                  <a:lnTo>
                    <a:pt x="15201" y="7112"/>
                  </a:lnTo>
                  <a:cubicBezTo>
                    <a:pt x="14484" y="6296"/>
                    <a:pt x="12722" y="5709"/>
                    <a:pt x="9917" y="5350"/>
                  </a:cubicBezTo>
                  <a:lnTo>
                    <a:pt x="9917" y="131"/>
                  </a:lnTo>
                  <a:cubicBezTo>
                    <a:pt x="9917" y="33"/>
                    <a:pt x="9852" y="0"/>
                    <a:pt x="9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0" name="Google Shape;214;p27"/>
            <p:cNvSpPr/>
            <p:nvPr/>
          </p:nvSpPr>
          <p:spPr>
            <a:xfrm>
              <a:off x="1799800" y="238125"/>
              <a:ext cx="4000850" cy="2201050"/>
            </a:xfrm>
            <a:custGeom>
              <a:avLst/>
              <a:gdLst/>
              <a:ahLst/>
              <a:cxnLst/>
              <a:rect l="l" t="t" r="r" b="b"/>
              <a:pathLst>
                <a:path w="160034" h="88042" extrusionOk="0">
                  <a:moveTo>
                    <a:pt x="131425" y="6035"/>
                  </a:moveTo>
                  <a:lnTo>
                    <a:pt x="131425" y="9525"/>
                  </a:lnTo>
                  <a:lnTo>
                    <a:pt x="11972" y="9525"/>
                  </a:lnTo>
                  <a:lnTo>
                    <a:pt x="11972" y="62434"/>
                  </a:lnTo>
                  <a:lnTo>
                    <a:pt x="6035" y="62434"/>
                  </a:lnTo>
                  <a:lnTo>
                    <a:pt x="6035" y="6035"/>
                  </a:lnTo>
                  <a:close/>
                  <a:moveTo>
                    <a:pt x="143430" y="15527"/>
                  </a:moveTo>
                  <a:lnTo>
                    <a:pt x="143430" y="19572"/>
                  </a:lnTo>
                  <a:lnTo>
                    <a:pt x="22573" y="19572"/>
                  </a:lnTo>
                  <a:lnTo>
                    <a:pt x="22573" y="71927"/>
                  </a:lnTo>
                  <a:lnTo>
                    <a:pt x="18006" y="71927"/>
                  </a:lnTo>
                  <a:lnTo>
                    <a:pt x="18006" y="15527"/>
                  </a:lnTo>
                  <a:close/>
                  <a:moveTo>
                    <a:pt x="153998" y="25607"/>
                  </a:moveTo>
                  <a:lnTo>
                    <a:pt x="153998" y="82006"/>
                  </a:lnTo>
                  <a:lnTo>
                    <a:pt x="28608" y="82006"/>
                  </a:lnTo>
                  <a:lnTo>
                    <a:pt x="28608" y="25607"/>
                  </a:lnTo>
                  <a:close/>
                  <a:moveTo>
                    <a:pt x="0" y="0"/>
                  </a:moveTo>
                  <a:lnTo>
                    <a:pt x="0" y="68436"/>
                  </a:lnTo>
                  <a:lnTo>
                    <a:pt x="11972" y="68436"/>
                  </a:lnTo>
                  <a:lnTo>
                    <a:pt x="11972" y="77961"/>
                  </a:lnTo>
                  <a:lnTo>
                    <a:pt x="22573" y="77961"/>
                  </a:lnTo>
                  <a:lnTo>
                    <a:pt x="22573" y="88041"/>
                  </a:lnTo>
                  <a:lnTo>
                    <a:pt x="160033" y="88041"/>
                  </a:lnTo>
                  <a:lnTo>
                    <a:pt x="160033" y="19572"/>
                  </a:lnTo>
                  <a:lnTo>
                    <a:pt x="149432" y="19572"/>
                  </a:lnTo>
                  <a:lnTo>
                    <a:pt x="149432" y="9525"/>
                  </a:lnTo>
                  <a:lnTo>
                    <a:pt x="137460" y="9525"/>
                  </a:lnTo>
                  <a:lnTo>
                    <a:pt x="137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1" name="Google Shape;215;p27"/>
            <p:cNvSpPr/>
            <p:nvPr/>
          </p:nvSpPr>
          <p:spPr>
            <a:xfrm>
              <a:off x="2099900" y="2665850"/>
              <a:ext cx="150075" cy="163925"/>
            </a:xfrm>
            <a:custGeom>
              <a:avLst/>
              <a:gdLst/>
              <a:ahLst/>
              <a:cxnLst/>
              <a:rect l="l" t="t" r="r" b="b"/>
              <a:pathLst>
                <a:path w="6003" h="6557" extrusionOk="0">
                  <a:moveTo>
                    <a:pt x="0" y="0"/>
                  </a:moveTo>
                  <a:lnTo>
                    <a:pt x="0" y="6557"/>
                  </a:lnTo>
                  <a:lnTo>
                    <a:pt x="6002" y="6557"/>
                  </a:lnTo>
                  <a:lnTo>
                    <a:pt x="6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2" name="Google Shape;216;p27"/>
            <p:cNvSpPr/>
            <p:nvPr/>
          </p:nvSpPr>
          <p:spPr>
            <a:xfrm>
              <a:off x="4007350" y="4859525"/>
              <a:ext cx="150075" cy="164750"/>
            </a:xfrm>
            <a:custGeom>
              <a:avLst/>
              <a:gdLst/>
              <a:ahLst/>
              <a:cxnLst/>
              <a:rect l="l" t="t" r="r" b="b"/>
              <a:pathLst>
                <a:path w="6003" h="6590" extrusionOk="0">
                  <a:moveTo>
                    <a:pt x="0" y="1"/>
                  </a:moveTo>
                  <a:lnTo>
                    <a:pt x="0" y="6590"/>
                  </a:lnTo>
                  <a:lnTo>
                    <a:pt x="6002" y="6590"/>
                  </a:lnTo>
                  <a:lnTo>
                    <a:pt x="6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3" name="Google Shape;217;p27"/>
            <p:cNvSpPr/>
            <p:nvPr/>
          </p:nvSpPr>
          <p:spPr>
            <a:xfrm>
              <a:off x="5783500" y="4304175"/>
              <a:ext cx="150075" cy="163950"/>
            </a:xfrm>
            <a:custGeom>
              <a:avLst/>
              <a:gdLst/>
              <a:ahLst/>
              <a:cxnLst/>
              <a:rect l="l" t="t" r="r" b="b"/>
              <a:pathLst>
                <a:path w="6003" h="6558" extrusionOk="0">
                  <a:moveTo>
                    <a:pt x="0" y="1"/>
                  </a:moveTo>
                  <a:lnTo>
                    <a:pt x="0" y="6557"/>
                  </a:lnTo>
                  <a:lnTo>
                    <a:pt x="6002" y="6557"/>
                  </a:lnTo>
                  <a:lnTo>
                    <a:pt x="6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4" name="Google Shape;218;p27"/>
            <p:cNvSpPr/>
            <p:nvPr/>
          </p:nvSpPr>
          <p:spPr>
            <a:xfrm>
              <a:off x="5547000" y="5106625"/>
              <a:ext cx="150075" cy="163950"/>
            </a:xfrm>
            <a:custGeom>
              <a:avLst/>
              <a:gdLst/>
              <a:ahLst/>
              <a:cxnLst/>
              <a:rect l="l" t="t" r="r" b="b"/>
              <a:pathLst>
                <a:path w="6003" h="6558" extrusionOk="0">
                  <a:moveTo>
                    <a:pt x="0" y="1"/>
                  </a:moveTo>
                  <a:lnTo>
                    <a:pt x="0" y="6557"/>
                  </a:lnTo>
                  <a:lnTo>
                    <a:pt x="6002" y="6557"/>
                  </a:lnTo>
                  <a:lnTo>
                    <a:pt x="6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5" name="Google Shape;219;p27"/>
            <p:cNvSpPr/>
            <p:nvPr/>
          </p:nvSpPr>
          <p:spPr>
            <a:xfrm>
              <a:off x="1432000" y="1121300"/>
              <a:ext cx="150075" cy="163925"/>
            </a:xfrm>
            <a:custGeom>
              <a:avLst/>
              <a:gdLst/>
              <a:ahLst/>
              <a:cxnLst/>
              <a:rect l="l" t="t" r="r" b="b"/>
              <a:pathLst>
                <a:path w="6003" h="6557" extrusionOk="0">
                  <a:moveTo>
                    <a:pt x="0" y="0"/>
                  </a:moveTo>
                  <a:lnTo>
                    <a:pt x="0" y="6557"/>
                  </a:lnTo>
                  <a:lnTo>
                    <a:pt x="6003" y="6557"/>
                  </a:lnTo>
                  <a:lnTo>
                    <a:pt x="6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86" name="Google Shape;220;p27"/>
            <p:cNvSpPr/>
            <p:nvPr/>
          </p:nvSpPr>
          <p:spPr>
            <a:xfrm>
              <a:off x="1309675" y="2403250"/>
              <a:ext cx="150075" cy="164750"/>
            </a:xfrm>
            <a:custGeom>
              <a:avLst/>
              <a:gdLst/>
              <a:ahLst/>
              <a:cxnLst/>
              <a:rect l="l" t="t" r="r" b="b"/>
              <a:pathLst>
                <a:path w="6003" h="6590" extrusionOk="0">
                  <a:moveTo>
                    <a:pt x="1" y="1"/>
                  </a:moveTo>
                  <a:lnTo>
                    <a:pt x="1" y="6590"/>
                  </a:lnTo>
                  <a:lnTo>
                    <a:pt x="6003" y="6590"/>
                  </a:lnTo>
                  <a:lnTo>
                    <a:pt x="6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sp>
        <p:nvSpPr>
          <p:cNvPr id="7" name="TextBox 6"/>
          <p:cNvSpPr txBox="1"/>
          <p:nvPr/>
        </p:nvSpPr>
        <p:spPr>
          <a:xfrm>
            <a:off x="151790" y="475420"/>
            <a:ext cx="3742878" cy="461665"/>
          </a:xfrm>
          <a:prstGeom prst="rect">
            <a:avLst/>
          </a:prstGeom>
          <a:noFill/>
        </p:spPr>
        <p:txBody>
          <a:bodyPr wrap="square" rtlCol="0">
            <a:spAutoFit/>
          </a:bodyPr>
          <a:lstStyle/>
          <a:p>
            <a:r>
              <a:rPr lang="vi-VN" sz="2400" b="1" i="1">
                <a:effectLst>
                  <a:outerShdw blurRad="38100" dist="38100" dir="2700000" algn="tl">
                    <a:srgbClr val="000000">
                      <a:alpha val="43137"/>
                    </a:srgbClr>
                  </a:outerShdw>
                </a:effectLst>
                <a:latin typeface="Constantia" panose="02030602050306030303" pitchFamily="18" charset="0"/>
              </a:rPr>
              <a:t>KEY STAGES</a:t>
            </a:r>
            <a:endParaRPr lang="vi-VN" sz="2400" b="1" i="1" dirty="0">
              <a:effectLst>
                <a:outerShdw blurRad="38100" dist="38100" dir="2700000" algn="tl">
                  <a:srgbClr val="000000">
                    <a:alpha val="43137"/>
                  </a:srgbClr>
                </a:outerShdw>
              </a:effectLst>
              <a:latin typeface="Constantia" panose="02030602050306030303" pitchFamily="18" charset="0"/>
            </a:endParaRPr>
          </a:p>
        </p:txBody>
      </p:sp>
      <p:grpSp>
        <p:nvGrpSpPr>
          <p:cNvPr id="94" name="Group 93"/>
          <p:cNvGrpSpPr/>
          <p:nvPr/>
        </p:nvGrpSpPr>
        <p:grpSpPr>
          <a:xfrm>
            <a:off x="-2762375" y="2300790"/>
            <a:ext cx="4772113" cy="3880843"/>
            <a:chOff x="-1379201" y="1004817"/>
            <a:chExt cx="4772113" cy="3880843"/>
          </a:xfrm>
        </p:grpSpPr>
        <p:sp>
          <p:nvSpPr>
            <p:cNvPr id="95" name="Google Shape;282;p30"/>
            <p:cNvSpPr/>
            <p:nvPr/>
          </p:nvSpPr>
          <p:spPr>
            <a:xfrm>
              <a:off x="-586288" y="1438060"/>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2;p30"/>
            <p:cNvSpPr/>
            <p:nvPr/>
          </p:nvSpPr>
          <p:spPr>
            <a:xfrm>
              <a:off x="-970834" y="1215698"/>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2;p30"/>
            <p:cNvSpPr/>
            <p:nvPr/>
          </p:nvSpPr>
          <p:spPr>
            <a:xfrm>
              <a:off x="-1379201" y="1004817"/>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p:cNvGrpSpPr/>
          <p:nvPr/>
        </p:nvGrpSpPr>
        <p:grpSpPr>
          <a:xfrm>
            <a:off x="-1379201" y="1004817"/>
            <a:ext cx="4772113" cy="3880843"/>
            <a:chOff x="-1379201" y="1004817"/>
            <a:chExt cx="4772113" cy="3880843"/>
          </a:xfrm>
        </p:grpSpPr>
        <p:sp>
          <p:nvSpPr>
            <p:cNvPr id="103" name="Google Shape;282;p30"/>
            <p:cNvSpPr/>
            <p:nvPr/>
          </p:nvSpPr>
          <p:spPr>
            <a:xfrm>
              <a:off x="-586288" y="1438060"/>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2;p30"/>
            <p:cNvSpPr/>
            <p:nvPr/>
          </p:nvSpPr>
          <p:spPr>
            <a:xfrm>
              <a:off x="-970834" y="1215698"/>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2;p30"/>
            <p:cNvSpPr/>
            <p:nvPr/>
          </p:nvSpPr>
          <p:spPr>
            <a:xfrm>
              <a:off x="-1379201" y="1004817"/>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 8"/>
          <p:cNvGrpSpPr/>
          <p:nvPr/>
        </p:nvGrpSpPr>
        <p:grpSpPr>
          <a:xfrm>
            <a:off x="936705" y="1669877"/>
            <a:ext cx="3081867" cy="2206800"/>
            <a:chOff x="455617" y="1536841"/>
            <a:chExt cx="3081867" cy="2399100"/>
          </a:xfrm>
        </p:grpSpPr>
        <p:sp>
          <p:nvSpPr>
            <p:cNvPr id="283" name="Google Shape;283;p30"/>
            <p:cNvSpPr/>
            <p:nvPr/>
          </p:nvSpPr>
          <p:spPr>
            <a:xfrm>
              <a:off x="610399" y="1536841"/>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287" name="Google Shape;287;p30"/>
            <p:cNvGrpSpPr/>
            <p:nvPr/>
          </p:nvGrpSpPr>
          <p:grpSpPr>
            <a:xfrm>
              <a:off x="1775314" y="1863115"/>
              <a:ext cx="438935" cy="424808"/>
              <a:chOff x="1190625" y="322100"/>
              <a:chExt cx="5219200" cy="5051225"/>
            </a:xfrm>
          </p:grpSpPr>
          <p:sp>
            <p:nvSpPr>
              <p:cNvPr id="288" name="Google Shape;288;p30"/>
              <p:cNvSpPr/>
              <p:nvPr/>
            </p:nvSpPr>
            <p:spPr>
              <a:xfrm>
                <a:off x="1756575" y="827725"/>
                <a:ext cx="2772700" cy="2643850"/>
              </a:xfrm>
              <a:custGeom>
                <a:avLst/>
                <a:gdLst/>
                <a:ahLst/>
                <a:cxnLst/>
                <a:rect l="l" t="t" r="r" b="b"/>
                <a:pathLst>
                  <a:path w="110908" h="105754" extrusionOk="0">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2540250" y="1133150"/>
                <a:ext cx="1003100" cy="361675"/>
              </a:xfrm>
              <a:custGeom>
                <a:avLst/>
                <a:gdLst/>
                <a:ahLst/>
                <a:cxnLst/>
                <a:rect l="l" t="t" r="r" b="b"/>
                <a:pathLst>
                  <a:path w="40124" h="14467" extrusionOk="0">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3658300" y="1281125"/>
                <a:ext cx="211250" cy="211250"/>
              </a:xfrm>
              <a:custGeom>
                <a:avLst/>
                <a:gdLst/>
                <a:ahLst/>
                <a:cxnLst/>
                <a:rect l="l" t="t" r="r" b="b"/>
                <a:pathLst>
                  <a:path w="8450" h="8450" extrusionOk="0">
                    <a:moveTo>
                      <a:pt x="3132" y="1"/>
                    </a:moveTo>
                    <a:lnTo>
                      <a:pt x="1" y="5122"/>
                    </a:lnTo>
                    <a:cubicBezTo>
                      <a:pt x="1566" y="6101"/>
                      <a:pt x="3100" y="7210"/>
                      <a:pt x="4535" y="8449"/>
                    </a:cubicBezTo>
                    <a:lnTo>
                      <a:pt x="8449" y="3883"/>
                    </a:lnTo>
                    <a:cubicBezTo>
                      <a:pt x="6786" y="2447"/>
                      <a:pt x="4992" y="1143"/>
                      <a:pt x="3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2827325" y="2952900"/>
                <a:ext cx="591250" cy="213675"/>
              </a:xfrm>
              <a:custGeom>
                <a:avLst/>
                <a:gdLst/>
                <a:ahLst/>
                <a:cxnLst/>
                <a:rect l="l" t="t" r="r" b="b"/>
                <a:pathLst>
                  <a:path w="23650" h="8547" extrusionOk="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1190625" y="322100"/>
                <a:ext cx="5219200" cy="5051225"/>
              </a:xfrm>
              <a:custGeom>
                <a:avLst/>
                <a:gdLst/>
                <a:ahLst/>
                <a:cxnLst/>
                <a:rect l="l" t="t" r="r" b="b"/>
                <a:pathLst>
                  <a:path w="208768" h="202049" extrusionOk="0">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877475" y="3790425"/>
                <a:ext cx="738050" cy="628775"/>
              </a:xfrm>
              <a:custGeom>
                <a:avLst/>
                <a:gdLst/>
                <a:ahLst/>
                <a:cxnLst/>
                <a:rect l="l" t="t" r="r" b="b"/>
                <a:pathLst>
                  <a:path w="29522" h="25151" extrusionOk="0">
                    <a:moveTo>
                      <a:pt x="8645" y="0"/>
                    </a:moveTo>
                    <a:lnTo>
                      <a:pt x="0" y="8612"/>
                    </a:lnTo>
                    <a:lnTo>
                      <a:pt x="4274" y="12885"/>
                    </a:lnTo>
                    <a:lnTo>
                      <a:pt x="8645" y="8514"/>
                    </a:lnTo>
                    <a:lnTo>
                      <a:pt x="25248" y="25150"/>
                    </a:lnTo>
                    <a:lnTo>
                      <a:pt x="29521" y="20877"/>
                    </a:lnTo>
                    <a:lnTo>
                      <a:pt x="8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5637525" y="4441175"/>
                <a:ext cx="218575" cy="217775"/>
              </a:xfrm>
              <a:custGeom>
                <a:avLst/>
                <a:gdLst/>
                <a:ahLst/>
                <a:cxnLst/>
                <a:rect l="l" t="t" r="r" b="b"/>
                <a:pathLst>
                  <a:path w="8743" h="8711" extrusionOk="0">
                    <a:moveTo>
                      <a:pt x="4273" y="1"/>
                    </a:moveTo>
                    <a:lnTo>
                      <a:pt x="0" y="4274"/>
                    </a:lnTo>
                    <a:lnTo>
                      <a:pt x="4469" y="8710"/>
                    </a:lnTo>
                    <a:lnTo>
                      <a:pt x="8742" y="4470"/>
                    </a:lnTo>
                    <a:lnTo>
                      <a:pt x="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2006100" y="4048925"/>
                <a:ext cx="150900" cy="164750"/>
              </a:xfrm>
              <a:custGeom>
                <a:avLst/>
                <a:gdLst/>
                <a:ahLst/>
                <a:cxnLst/>
                <a:rect l="l" t="t" r="r" b="b"/>
                <a:pathLst>
                  <a:path w="6036" h="6590" extrusionOk="0">
                    <a:moveTo>
                      <a:pt x="1" y="1"/>
                    </a:moveTo>
                    <a:lnTo>
                      <a:pt x="1" y="6590"/>
                    </a:lnTo>
                    <a:lnTo>
                      <a:pt x="6036" y="6590"/>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2006100" y="4968800"/>
                <a:ext cx="150900" cy="163950"/>
              </a:xfrm>
              <a:custGeom>
                <a:avLst/>
                <a:gdLst/>
                <a:ahLst/>
                <a:cxnLst/>
                <a:rect l="l" t="t" r="r" b="b"/>
                <a:pathLst>
                  <a:path w="6036" h="6558" extrusionOk="0">
                    <a:moveTo>
                      <a:pt x="1" y="1"/>
                    </a:moveTo>
                    <a:lnTo>
                      <a:pt x="1" y="6557"/>
                    </a:lnTo>
                    <a:lnTo>
                      <a:pt x="6036" y="6557"/>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3246475" y="4365350"/>
                <a:ext cx="150900" cy="163925"/>
              </a:xfrm>
              <a:custGeom>
                <a:avLst/>
                <a:gdLst/>
                <a:ahLst/>
                <a:cxnLst/>
                <a:rect l="l" t="t" r="r" b="b"/>
                <a:pathLst>
                  <a:path w="6036" h="6557" extrusionOk="0">
                    <a:moveTo>
                      <a:pt x="1" y="0"/>
                    </a:moveTo>
                    <a:lnTo>
                      <a:pt x="1" y="6557"/>
                    </a:lnTo>
                    <a:lnTo>
                      <a:pt x="6035" y="6557"/>
                    </a:lnTo>
                    <a:lnTo>
                      <a:pt x="6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5404275" y="3011625"/>
                <a:ext cx="150900" cy="163925"/>
              </a:xfrm>
              <a:custGeom>
                <a:avLst/>
                <a:gdLst/>
                <a:ahLst/>
                <a:cxnLst/>
                <a:rect l="l" t="t" r="r" b="b"/>
                <a:pathLst>
                  <a:path w="6036" h="6557" extrusionOk="0">
                    <a:moveTo>
                      <a:pt x="1" y="0"/>
                    </a:moveTo>
                    <a:lnTo>
                      <a:pt x="1" y="6557"/>
                    </a:lnTo>
                    <a:lnTo>
                      <a:pt x="6036" y="6557"/>
                    </a:lnTo>
                    <a:lnTo>
                      <a:pt x="6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5575550" y="1705200"/>
                <a:ext cx="150075" cy="163925"/>
              </a:xfrm>
              <a:custGeom>
                <a:avLst/>
                <a:gdLst/>
                <a:ahLst/>
                <a:cxnLst/>
                <a:rect l="l" t="t" r="r" b="b"/>
                <a:pathLst>
                  <a:path w="6003" h="6557" extrusionOk="0">
                    <a:moveTo>
                      <a:pt x="0" y="0"/>
                    </a:moveTo>
                    <a:lnTo>
                      <a:pt x="0" y="6557"/>
                    </a:lnTo>
                    <a:lnTo>
                      <a:pt x="6002" y="6557"/>
                    </a:lnTo>
                    <a:lnTo>
                      <a:pt x="6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6073800" y="2396725"/>
                <a:ext cx="150900" cy="163950"/>
              </a:xfrm>
              <a:custGeom>
                <a:avLst/>
                <a:gdLst/>
                <a:ahLst/>
                <a:cxnLst/>
                <a:rect l="l" t="t" r="r" b="b"/>
                <a:pathLst>
                  <a:path w="6036" h="6558" extrusionOk="0">
                    <a:moveTo>
                      <a:pt x="1" y="1"/>
                    </a:moveTo>
                    <a:lnTo>
                      <a:pt x="1" y="6557"/>
                    </a:lnTo>
                    <a:lnTo>
                      <a:pt x="6035" y="6557"/>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455617" y="2188755"/>
              <a:ext cx="3081867" cy="1104168"/>
            </a:xfrm>
            <a:prstGeom prst="rect">
              <a:avLst/>
            </a:prstGeom>
          </p:spPr>
          <p:txBody>
            <a:bodyPr wrap="square">
              <a:spAutoFit/>
            </a:bodyPr>
            <a:lstStyle/>
            <a:p>
              <a:pPr algn="ctr"/>
              <a:r>
                <a:rPr lang="vi-VN" sz="3000" b="1" i="1" dirty="0" smtClean="0">
                  <a:solidFill>
                    <a:schemeClr val="bg1"/>
                  </a:solidFill>
                  <a:effectLst>
                    <a:outerShdw blurRad="38100" dist="38100" dir="2700000" algn="tl">
                      <a:srgbClr val="000000">
                        <a:alpha val="43137"/>
                      </a:srgbClr>
                    </a:outerShdw>
                  </a:effectLst>
                  <a:latin typeface="Constantia" panose="02030602050306030303" pitchFamily="18" charset="0"/>
                </a:rPr>
                <a:t>1995</a:t>
              </a:r>
            </a:p>
            <a:p>
              <a:pPr algn="ctr"/>
              <a:r>
                <a:rPr lang="vi-VN" sz="3000" b="1" i="1" dirty="0" smtClean="0">
                  <a:solidFill>
                    <a:schemeClr val="bg1"/>
                  </a:solidFill>
                  <a:effectLst>
                    <a:outerShdw blurRad="38100" dist="38100" dir="2700000" algn="tl">
                      <a:srgbClr val="000000">
                        <a:alpha val="43137"/>
                      </a:srgbClr>
                    </a:outerShdw>
                  </a:effectLst>
                  <a:latin typeface="Constantia" panose="02030602050306030303" pitchFamily="18" charset="0"/>
                </a:rPr>
                <a:t>The start</a:t>
              </a:r>
              <a:endParaRPr lang="vi-VN" sz="3000" b="1" i="1" dirty="0">
                <a:solidFill>
                  <a:schemeClr val="bg1"/>
                </a:solidFill>
                <a:effectLst>
                  <a:outerShdw blurRad="38100" dist="38100" dir="2700000" algn="tl">
                    <a:srgbClr val="000000">
                      <a:alpha val="43137"/>
                    </a:srgbClr>
                  </a:outerShdw>
                </a:effectLst>
                <a:latin typeface="Constantia" panose="02030602050306030303" pitchFamily="18" charset="0"/>
              </a:endParaRPr>
            </a:p>
          </p:txBody>
        </p:sp>
      </p:grpSp>
      <p:pic>
        <p:nvPicPr>
          <p:cNvPr id="106" name="Picture 105" descr="THE IMMINENT DOT COM BUBBLE BURST - TheRodinhoods"/>
          <p:cNvPicPr/>
          <p:nvPr/>
        </p:nvPicPr>
        <p:blipFill>
          <a:blip r:embed="rId3">
            <a:extLst>
              <a:ext uri="{28A0092B-C50C-407E-A947-70E740481C1C}">
                <a14:useLocalDpi xmlns:a14="http://schemas.microsoft.com/office/drawing/2010/main" val="0"/>
              </a:ext>
            </a:extLst>
          </a:blip>
          <a:srcRect/>
          <a:stretch>
            <a:fillRect/>
          </a:stretch>
        </p:blipFill>
        <p:spPr bwMode="auto">
          <a:xfrm>
            <a:off x="4342950" y="2481472"/>
            <a:ext cx="4058314" cy="24097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additive="base">
                                        <p:cTn id="17" dur="500" fill="hold"/>
                                        <p:tgtEl>
                                          <p:spTgt spid="106"/>
                                        </p:tgtEl>
                                        <p:attrNameLst>
                                          <p:attrName>ppt_x</p:attrName>
                                        </p:attrNameLst>
                                      </p:cBhvr>
                                      <p:tavLst>
                                        <p:tav tm="0">
                                          <p:val>
                                            <p:strVal val="#ppt_x"/>
                                          </p:val>
                                        </p:tav>
                                        <p:tav tm="100000">
                                          <p:val>
                                            <p:strVal val="#ppt_x"/>
                                          </p:val>
                                        </p:tav>
                                      </p:tavLst>
                                    </p:anim>
                                    <p:anim calcmode="lin" valueType="num">
                                      <p:cBhvr additive="base">
                                        <p:cTn id="1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nodeType="clickEffect">
                                  <p:stCondLst>
                                    <p:cond delay="0"/>
                                  </p:stCondLst>
                                  <p:childTnLst>
                                    <p:animEffect transition="out" filter="wipe(down)">
                                      <p:cBhvr>
                                        <p:cTn id="22" dur="500"/>
                                        <p:tgtEl>
                                          <p:spTgt spid="106"/>
                                        </p:tgtEl>
                                      </p:cBhvr>
                                    </p:animEffect>
                                    <p:set>
                                      <p:cBhvr>
                                        <p:cTn id="23" dur="1" fill="hold">
                                          <p:stCondLst>
                                            <p:cond delay="499"/>
                                          </p:stCondLst>
                                        </p:cTn>
                                        <p:tgtEl>
                                          <p:spTgt spid="10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74"/>
                                        </p:tgtEl>
                                        <p:attrNameLst>
                                          <p:attrName>style.visibility</p:attrName>
                                        </p:attrNameLst>
                                      </p:cBhvr>
                                      <p:to>
                                        <p:strVal val="visible"/>
                                      </p:to>
                                    </p:set>
                                    <p:anim calcmode="lin" valueType="num">
                                      <p:cBhvr additive="base">
                                        <p:cTn id="34" dur="500" fill="hold"/>
                                        <p:tgtEl>
                                          <p:spTgt spid="74"/>
                                        </p:tgtEl>
                                        <p:attrNameLst>
                                          <p:attrName>ppt_x</p:attrName>
                                        </p:attrNameLst>
                                      </p:cBhvr>
                                      <p:tavLst>
                                        <p:tav tm="0">
                                          <p:val>
                                            <p:strVal val="1+#ppt_w/2"/>
                                          </p:val>
                                        </p:tav>
                                        <p:tav tm="100000">
                                          <p:val>
                                            <p:strVal val="#ppt_x"/>
                                          </p:val>
                                        </p:tav>
                                      </p:tavLst>
                                    </p:anim>
                                    <p:anim calcmode="lin" valueType="num">
                                      <p:cBhvr additive="base">
                                        <p:cTn id="35" dur="500" fill="hold"/>
                                        <p:tgtEl>
                                          <p:spTgt spid="7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fill="hold"/>
                                        <p:tgtEl>
                                          <p:spTgt spid="68"/>
                                        </p:tgtEl>
                                        <p:attrNameLst>
                                          <p:attrName>ppt_x</p:attrName>
                                        </p:attrNameLst>
                                      </p:cBhvr>
                                      <p:tavLst>
                                        <p:tav tm="0">
                                          <p:val>
                                            <p:strVal val="1+#ppt_w/2"/>
                                          </p:val>
                                        </p:tav>
                                        <p:tav tm="100000">
                                          <p:val>
                                            <p:strVal val="#ppt_x"/>
                                          </p:val>
                                        </p:tav>
                                      </p:tavLst>
                                    </p:anim>
                                    <p:anim calcmode="lin" valueType="num">
                                      <p:cBhvr additive="base">
                                        <p:cTn id="39"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76"/>
        <p:cNvGrpSpPr/>
        <p:nvPr/>
      </p:nvGrpSpPr>
      <p:grpSpPr>
        <a:xfrm>
          <a:off x="0" y="0"/>
          <a:ext cx="0" cy="0"/>
          <a:chOff x="0" y="0"/>
          <a:chExt cx="0" cy="0"/>
        </a:xfrm>
      </p:grpSpPr>
      <p:sp>
        <p:nvSpPr>
          <p:cNvPr id="3" name="Pentagon 2"/>
          <p:cNvSpPr/>
          <p:nvPr/>
        </p:nvSpPr>
        <p:spPr>
          <a:xfrm flipH="1">
            <a:off x="3091542" y="-201386"/>
            <a:ext cx="4049486" cy="5344886"/>
          </a:xfrm>
          <a:prstGeom prst="homePlate">
            <a:avLst>
              <a:gd name="adj" fmla="val 41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8" name="Google Shape;178;p25"/>
          <p:cNvSpPr txBox="1">
            <a:spLocks noGrp="1"/>
          </p:cNvSpPr>
          <p:nvPr>
            <p:ph type="title" idx="2"/>
          </p:nvPr>
        </p:nvSpPr>
        <p:spPr>
          <a:xfrm>
            <a:off x="4442109" y="1165606"/>
            <a:ext cx="2979300" cy="189327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6600" b="1" smtClean="0">
                <a:effectLst>
                  <a:outerShdw blurRad="38100" dist="38100" dir="2700000" algn="tl">
                    <a:srgbClr val="000000">
                      <a:alpha val="43137"/>
                    </a:srgbClr>
                  </a:outerShdw>
                </a:effectLst>
                <a:latin typeface="Constantia" panose="02030602050306030303" pitchFamily="18" charset="0"/>
              </a:rPr>
              <a:t>2.3</a:t>
            </a:r>
            <a:r>
              <a:rPr lang="vi-VN" b="1" smtClean="0">
                <a:effectLst>
                  <a:outerShdw blurRad="38100" dist="38100" dir="2700000" algn="tl">
                    <a:srgbClr val="000000">
                      <a:alpha val="43137"/>
                    </a:srgbClr>
                  </a:outerShdw>
                </a:effectLst>
                <a:latin typeface="Constantia" panose="02030602050306030303" pitchFamily="18" charset="0"/>
              </a:rPr>
              <a:t> </a:t>
            </a:r>
            <a:r>
              <a:rPr lang="vi-VN" sz="4000" b="1" dirty="0" smtClean="0">
                <a:effectLst>
                  <a:outerShdw blurRad="38100" dist="38100" dir="2700000" algn="tl">
                    <a:srgbClr val="000000">
                      <a:alpha val="43137"/>
                    </a:srgbClr>
                  </a:outerShdw>
                </a:effectLst>
                <a:latin typeface="Constantia" panose="02030602050306030303" pitchFamily="18" charset="0"/>
              </a:rPr>
              <a:t>TRENDS</a:t>
            </a:r>
            <a:endParaRPr b="1" dirty="0">
              <a:effectLst>
                <a:outerShdw blurRad="38100" dist="38100" dir="2700000" algn="tl">
                  <a:srgbClr val="000000">
                    <a:alpha val="43137"/>
                  </a:srgbClr>
                </a:outerShdw>
              </a:effectLst>
              <a:latin typeface="Constantia" panose="0203060205030603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1"/>
          <p:cNvSpPr/>
          <p:nvPr/>
        </p:nvSpPr>
        <p:spPr>
          <a:xfrm rot="-194701">
            <a:off x="122490" y="239695"/>
            <a:ext cx="2983784" cy="258474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rot="914792">
            <a:off x="6354766" y="2073394"/>
            <a:ext cx="2728994" cy="2390293"/>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txBox="1">
            <a:spLocks noGrp="1"/>
          </p:cNvSpPr>
          <p:nvPr>
            <p:ph type="ctrTitle"/>
          </p:nvPr>
        </p:nvSpPr>
        <p:spPr>
          <a:xfrm>
            <a:off x="6238573" y="149829"/>
            <a:ext cx="2671511" cy="13822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1" dirty="0" smtClean="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t>1/</a:t>
            </a:r>
            <a:br>
              <a:rPr lang="vi-VN" sz="2800" b="1" dirty="0" smtClean="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br>
            <a:r>
              <a:rPr lang="vi-VN" sz="2800" b="1" dirty="0" smtClean="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t>USING VIDEO MARKETING</a:t>
            </a:r>
            <a:endParaRPr sz="2800" b="1" dirty="0">
              <a:solidFill>
                <a:schemeClr val="dk1"/>
              </a:solidFill>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endParaRPr>
          </a:p>
        </p:txBody>
      </p:sp>
      <p:sp>
        <p:nvSpPr>
          <p:cNvPr id="355" name="Google Shape;355;p31"/>
          <p:cNvSpPr txBox="1"/>
          <p:nvPr/>
        </p:nvSpPr>
        <p:spPr>
          <a:xfrm rot="889128" flipH="1">
            <a:off x="6921693" y="2403221"/>
            <a:ext cx="2000100" cy="50691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400" b="1" dirty="0" smtClean="0">
                <a:effectLst>
                  <a:outerShdw blurRad="38100" dist="38100" dir="2700000" algn="tl">
                    <a:srgbClr val="000000">
                      <a:alpha val="43137"/>
                    </a:srgbClr>
                  </a:outerShdw>
                </a:effectLst>
                <a:latin typeface="Nunito Sans" panose="00000500000000000000"/>
                <a:ea typeface="Nunito Sans" panose="00000500000000000000"/>
                <a:cs typeface="Nunito Sans" panose="00000500000000000000"/>
                <a:sym typeface="Nunito Sans" panose="00000500000000000000"/>
              </a:rPr>
              <a:t>73%</a:t>
            </a:r>
            <a:endParaRPr sz="2400" b="1" dirty="0">
              <a:effectLst>
                <a:outerShdw blurRad="38100" dist="38100" dir="2700000" algn="tl">
                  <a:srgbClr val="000000">
                    <a:alpha val="43137"/>
                  </a:srgbClr>
                </a:outerShdw>
              </a:effectLst>
              <a:latin typeface="Nunito Sans" panose="00000500000000000000"/>
              <a:ea typeface="Nunito Sans" panose="00000500000000000000"/>
              <a:cs typeface="Nunito Sans" panose="00000500000000000000"/>
              <a:sym typeface="Nunito Sans" panose="00000500000000000000"/>
            </a:endParaRPr>
          </a:p>
        </p:txBody>
      </p:sp>
      <p:sp>
        <p:nvSpPr>
          <p:cNvPr id="11" name="Google Shape;355;p31"/>
          <p:cNvSpPr txBox="1"/>
          <p:nvPr/>
        </p:nvSpPr>
        <p:spPr>
          <a:xfrm rot="21357694" flipH="1">
            <a:off x="562605" y="371471"/>
            <a:ext cx="2000100" cy="50691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400" b="1" dirty="0" smtClean="0">
                <a:effectLst>
                  <a:outerShdw blurRad="38100" dist="38100" dir="2700000" algn="tl">
                    <a:srgbClr val="000000">
                      <a:alpha val="43137"/>
                    </a:srgbClr>
                  </a:outerShdw>
                </a:effectLst>
                <a:latin typeface="Nunito Sans" panose="00000500000000000000"/>
                <a:ea typeface="Nunito Sans" panose="00000500000000000000"/>
                <a:cs typeface="Nunito Sans" panose="00000500000000000000"/>
                <a:sym typeface="Nunito Sans" panose="00000500000000000000"/>
              </a:rPr>
              <a:t>340%</a:t>
            </a:r>
            <a:endParaRPr sz="2400" b="1" dirty="0">
              <a:effectLst>
                <a:outerShdw blurRad="38100" dist="38100" dir="2700000" algn="tl">
                  <a:srgbClr val="000000">
                    <a:alpha val="43137"/>
                  </a:srgbClr>
                </a:outerShdw>
              </a:effectLst>
              <a:latin typeface="Nunito Sans" panose="00000500000000000000"/>
              <a:ea typeface="Nunito Sans" panose="00000500000000000000"/>
              <a:cs typeface="Nunito Sans" panose="00000500000000000000"/>
              <a:sym typeface="Nunito Sans" panose="00000500000000000000"/>
            </a:endParaRPr>
          </a:p>
        </p:txBody>
      </p:sp>
      <p:sp>
        <p:nvSpPr>
          <p:cNvPr id="12" name="Google Shape;348;p31"/>
          <p:cNvSpPr/>
          <p:nvPr/>
        </p:nvSpPr>
        <p:spPr>
          <a:xfrm rot="-194701">
            <a:off x="70764" y="2238252"/>
            <a:ext cx="2983784" cy="258474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5;p31"/>
          <p:cNvSpPr txBox="1"/>
          <p:nvPr/>
        </p:nvSpPr>
        <p:spPr>
          <a:xfrm rot="21415119" flipH="1">
            <a:off x="494858" y="2798998"/>
            <a:ext cx="2000100" cy="50691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400" b="1" dirty="0" smtClean="0">
                <a:effectLst>
                  <a:outerShdw blurRad="38100" dist="38100" dir="2700000" algn="tl">
                    <a:srgbClr val="000000">
                      <a:alpha val="43137"/>
                    </a:srgbClr>
                  </a:outerShdw>
                </a:effectLst>
                <a:latin typeface="Nunito Sans" panose="00000500000000000000"/>
                <a:ea typeface="Nunito Sans" panose="00000500000000000000"/>
                <a:cs typeface="Nunito Sans" panose="00000500000000000000"/>
                <a:sym typeface="Nunito Sans" panose="00000500000000000000"/>
              </a:rPr>
              <a:t>4 TIMES</a:t>
            </a:r>
            <a:endParaRPr sz="2400" b="1" dirty="0">
              <a:effectLst>
                <a:outerShdw blurRad="38100" dist="38100" dir="2700000" algn="tl">
                  <a:srgbClr val="000000">
                    <a:alpha val="43137"/>
                  </a:srgbClr>
                </a:outerShdw>
              </a:effectLst>
              <a:latin typeface="Nunito Sans" panose="00000500000000000000"/>
              <a:ea typeface="Nunito Sans" panose="00000500000000000000"/>
              <a:cs typeface="Nunito Sans" panose="00000500000000000000"/>
              <a:sym typeface="Nunito Sans" panose="00000500000000000000"/>
            </a:endParaRPr>
          </a:p>
        </p:txBody>
      </p:sp>
      <p:pic>
        <p:nvPicPr>
          <p:cNvPr id="1026" name="Picture 2" descr="Using Phone Pictures | Download Free Images on Unspl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515" y="157667"/>
            <a:ext cx="2672143" cy="476295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3177038" y="-58706"/>
            <a:ext cx="0" cy="4762952"/>
          </a:xfrm>
          <a:prstGeom prst="line">
            <a:avLst/>
          </a:prstGeom>
          <a:ln w="19050">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55667" y="1835408"/>
            <a:ext cx="0" cy="4762952"/>
          </a:xfrm>
          <a:prstGeom prst="line">
            <a:avLst/>
          </a:prstGeom>
          <a:ln w="19050">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rot="802907">
            <a:off x="6577354" y="2874554"/>
            <a:ext cx="2212357" cy="969496"/>
          </a:xfrm>
          <a:prstGeom prst="rect">
            <a:avLst/>
          </a:prstGeom>
          <a:noFill/>
        </p:spPr>
        <p:txBody>
          <a:bodyPr wrap="square" rtlCol="0">
            <a:spAutoFit/>
          </a:bodyPr>
          <a:lstStyle/>
          <a:p>
            <a:pPr algn="ctr"/>
            <a:r>
              <a:rPr lang="vi-VN" sz="1900" b="1" dirty="0" smtClean="0">
                <a:effectLst>
                  <a:outerShdw blurRad="38100" dist="38100" dir="2700000" algn="tl">
                    <a:srgbClr val="000000">
                      <a:alpha val="43137"/>
                    </a:srgbClr>
                  </a:outerShdw>
                </a:effectLst>
                <a:latin typeface="Constantia" panose="02030602050306030303" pitchFamily="18" charset="0"/>
              </a:rPr>
              <a:t>Of users are more likely to buy a product</a:t>
            </a:r>
            <a:endParaRPr lang="vi-VN" sz="1900" b="1" dirty="0">
              <a:effectLst>
                <a:outerShdw blurRad="38100" dist="38100" dir="2700000" algn="tl">
                  <a:srgbClr val="000000">
                    <a:alpha val="43137"/>
                  </a:srgbClr>
                </a:outerShdw>
              </a:effectLst>
              <a:latin typeface="Constantia" panose="02030602050306030303" pitchFamily="18" charset="0"/>
            </a:endParaRPr>
          </a:p>
        </p:txBody>
      </p:sp>
      <p:sp>
        <p:nvSpPr>
          <p:cNvPr id="5" name="TextBox 4"/>
          <p:cNvSpPr txBox="1"/>
          <p:nvPr/>
        </p:nvSpPr>
        <p:spPr>
          <a:xfrm rot="21427502">
            <a:off x="334623" y="3128965"/>
            <a:ext cx="2474095" cy="1554272"/>
          </a:xfrm>
          <a:prstGeom prst="rect">
            <a:avLst/>
          </a:prstGeom>
          <a:noFill/>
        </p:spPr>
        <p:txBody>
          <a:bodyPr wrap="square" rtlCol="0">
            <a:spAutoFit/>
          </a:bodyPr>
          <a:lstStyle/>
          <a:p>
            <a:pPr algn="ctr"/>
            <a:r>
              <a:rPr lang="vi-VN" sz="1900" b="1" dirty="0" smtClean="0">
                <a:effectLst>
                  <a:outerShdw blurRad="38100" dist="38100" dir="2700000" algn="tl">
                    <a:srgbClr val="000000">
                      <a:alpha val="43137"/>
                    </a:srgbClr>
                  </a:outerShdw>
                </a:effectLst>
                <a:latin typeface="Constantia" panose="02030602050306030303" pitchFamily="18" charset="0"/>
              </a:rPr>
              <a:t>People are 4 times more likely to watch a video than reading a description </a:t>
            </a:r>
            <a:endParaRPr lang="vi-VN" sz="1900" b="1" dirty="0">
              <a:effectLst>
                <a:outerShdw blurRad="38100" dist="38100" dir="2700000" algn="tl">
                  <a:srgbClr val="000000">
                    <a:alpha val="43137"/>
                  </a:srgbClr>
                </a:outerShdw>
              </a:effectLst>
              <a:latin typeface="Constantia" panose="02030602050306030303" pitchFamily="18" charset="0"/>
            </a:endParaRPr>
          </a:p>
        </p:txBody>
      </p:sp>
      <p:sp>
        <p:nvSpPr>
          <p:cNvPr id="3" name="TextBox 2"/>
          <p:cNvSpPr txBox="1"/>
          <p:nvPr/>
        </p:nvSpPr>
        <p:spPr>
          <a:xfrm rot="21345654">
            <a:off x="404612" y="818179"/>
            <a:ext cx="2495681" cy="1846659"/>
          </a:xfrm>
          <a:prstGeom prst="rect">
            <a:avLst/>
          </a:prstGeom>
          <a:noFill/>
        </p:spPr>
        <p:txBody>
          <a:bodyPr wrap="square" rtlCol="0">
            <a:spAutoFit/>
          </a:bodyPr>
          <a:lstStyle/>
          <a:p>
            <a:pPr algn="ctr"/>
            <a:r>
              <a:rPr lang="vi-VN" sz="1900" b="1" dirty="0" smtClean="0">
                <a:effectLst>
                  <a:outerShdw blurRad="38100" dist="38100" dir="2700000" algn="tl">
                    <a:srgbClr val="000000">
                      <a:alpha val="43137"/>
                    </a:srgbClr>
                  </a:outerShdw>
                </a:effectLst>
                <a:latin typeface="Constantia" panose="02030602050306030303" pitchFamily="18" charset="0"/>
              </a:rPr>
              <a:t>Average visitor time increase while bounce rate drops on sites with product’s commercial</a:t>
            </a:r>
            <a:endParaRPr lang="vi-VN" sz="1900" b="1" dirty="0">
              <a:effectLst>
                <a:outerShdw blurRad="38100" dist="38100" dir="2700000" algn="tl">
                  <a:srgbClr val="000000">
                    <a:alpha val="43137"/>
                  </a:srgbClr>
                </a:outerShdw>
              </a:effectLst>
              <a:latin typeface="Constantia" panose="02030602050306030303" pitchFamily="18" charset="0"/>
            </a:endParaRPr>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7" name="Google Shape;197;p27"/>
          <p:cNvSpPr/>
          <p:nvPr/>
        </p:nvSpPr>
        <p:spPr>
          <a:xfrm>
            <a:off x="-813675" y="-76221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27"/>
          <p:cNvCxnSpPr/>
          <p:nvPr/>
        </p:nvCxnSpPr>
        <p:spPr>
          <a:xfrm>
            <a:off x="3838500" y="1667351"/>
            <a:ext cx="0" cy="2600400"/>
          </a:xfrm>
          <a:prstGeom prst="straightConnector1">
            <a:avLst/>
          </a:prstGeom>
          <a:noFill/>
          <a:ln w="19050" cap="flat" cmpd="sng">
            <a:solidFill>
              <a:srgbClr val="D9D9D9"/>
            </a:solidFill>
            <a:prstDash val="solid"/>
            <a:round/>
            <a:headEnd type="none" w="med" len="med"/>
            <a:tailEnd type="none" w="med" len="med"/>
          </a:ln>
        </p:spPr>
      </p:cxnSp>
      <p:pic>
        <p:nvPicPr>
          <p:cNvPr id="42" name="Picture 41" descr="http://cdn.kinhtedothi.vn/505/2020/5/20/fs.jpeg"/>
          <p:cNvPicPr/>
          <p:nvPr/>
        </p:nvPicPr>
        <p:blipFill>
          <a:blip r:embed="rId3">
            <a:extLst>
              <a:ext uri="{28A0092B-C50C-407E-A947-70E740481C1C}">
                <a14:useLocalDpi xmlns:a14="http://schemas.microsoft.com/office/drawing/2010/main" val="0"/>
              </a:ext>
            </a:extLst>
          </a:blip>
          <a:srcRect/>
          <a:stretch>
            <a:fillRect/>
          </a:stretch>
        </p:blipFill>
        <p:spPr bwMode="auto">
          <a:xfrm>
            <a:off x="4082143" y="1354333"/>
            <a:ext cx="4966698" cy="3226435"/>
          </a:xfrm>
          <a:prstGeom prst="rect">
            <a:avLst/>
          </a:prstGeom>
          <a:noFill/>
          <a:ln>
            <a:noFill/>
          </a:ln>
        </p:spPr>
      </p:pic>
      <p:pic>
        <p:nvPicPr>
          <p:cNvPr id="43" name="Picture 42" descr="Marketyze helps Coocaa reach #1 sales in TV category during Lazada birthday  by Marketyze-Digital Marketing Agency"/>
          <p:cNvPicPr/>
          <p:nvPr/>
        </p:nvPicPr>
        <p:blipFill>
          <a:blip r:embed="rId4">
            <a:extLst>
              <a:ext uri="{28A0092B-C50C-407E-A947-70E740481C1C}">
                <a14:useLocalDpi xmlns:a14="http://schemas.microsoft.com/office/drawing/2010/main" val="0"/>
              </a:ext>
            </a:extLst>
          </a:blip>
          <a:srcRect/>
          <a:stretch>
            <a:fillRect/>
          </a:stretch>
        </p:blipFill>
        <p:spPr bwMode="auto">
          <a:xfrm>
            <a:off x="-168910" y="1652444"/>
            <a:ext cx="4161155" cy="2615307"/>
          </a:xfrm>
          <a:prstGeom prst="rect">
            <a:avLst/>
          </a:prstGeom>
          <a:noFill/>
          <a:ln>
            <a:noFill/>
          </a:ln>
        </p:spPr>
      </p:pic>
      <p:sp>
        <p:nvSpPr>
          <p:cNvPr id="12" name="TextBox 11"/>
          <p:cNvSpPr txBox="1"/>
          <p:nvPr/>
        </p:nvSpPr>
        <p:spPr>
          <a:xfrm>
            <a:off x="4082143" y="381000"/>
            <a:ext cx="4332514" cy="954107"/>
          </a:xfrm>
          <a:prstGeom prst="rect">
            <a:avLst/>
          </a:prstGeom>
          <a:noFill/>
        </p:spPr>
        <p:txBody>
          <a:bodyPr wrap="square" rtlCol="0">
            <a:spAutoFit/>
          </a:bodyPr>
          <a:lstStyle/>
          <a:p>
            <a:r>
              <a:rPr lang="vi-VN" sz="2800" b="1" dirty="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t>2</a:t>
            </a:r>
            <a:r>
              <a:rPr lang="vi-VN" sz="2800" b="1" dirty="0" smtClean="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t>/</a:t>
            </a:r>
          </a:p>
          <a:p>
            <a:r>
              <a:rPr lang="vi-VN" sz="2800" b="1" dirty="0" smtClean="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t>USING SOCIAL MEDIA</a:t>
            </a:r>
          </a:p>
        </p:txBody>
      </p:sp>
      <p:sp>
        <p:nvSpPr>
          <p:cNvPr id="46" name="Google Shape;197;p27"/>
          <p:cNvSpPr/>
          <p:nvPr/>
        </p:nvSpPr>
        <p:spPr>
          <a:xfrm>
            <a:off x="-372282" y="-876576"/>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p27"/>
          <p:cNvSpPr/>
          <p:nvPr/>
        </p:nvSpPr>
        <p:spPr>
          <a:xfrm flipH="1">
            <a:off x="5326050" y="-1329466"/>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7;p27"/>
          <p:cNvSpPr/>
          <p:nvPr/>
        </p:nvSpPr>
        <p:spPr>
          <a:xfrm flipH="1">
            <a:off x="5663505" y="-1281734"/>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trips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01396" y="255481"/>
            <a:ext cx="5823857" cy="954107"/>
          </a:xfrm>
          <a:prstGeom prst="rect">
            <a:avLst/>
          </a:prstGeom>
        </p:spPr>
        <p:txBody>
          <a:bodyPr wrap="square">
            <a:spAutoFit/>
          </a:bodyPr>
          <a:lstStyle/>
          <a:p>
            <a:r>
              <a:rPr lang="en-US" sz="2800" b="1" dirty="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t>3</a:t>
            </a:r>
            <a:r>
              <a:rPr lang="en-US" sz="2800" b="1" dirty="0" smtClean="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t>/</a:t>
            </a:r>
          </a:p>
          <a:p>
            <a:r>
              <a:rPr lang="en-US" sz="2800" b="1" dirty="0" smtClean="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t>USING AR (Augmented </a:t>
            </a:r>
            <a:r>
              <a:rPr lang="en-US" sz="2800" b="1" dirty="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rPr>
              <a:t>Realty) </a:t>
            </a:r>
            <a:endParaRPr lang="vi-VN" sz="2800" dirty="0">
              <a:effectLst>
                <a:outerShdw blurRad="38100" dist="38100" dir="2700000" algn="tl">
                  <a:srgbClr val="000000">
                    <a:alpha val="43137"/>
                  </a:srgbClr>
                </a:outerShdw>
              </a:effectLst>
              <a:latin typeface="AvantGarde-Demi" panose="02020500000000000000" pitchFamily="18" charset="-93"/>
              <a:ea typeface="AvantGarde-Demi" panose="02020500000000000000" pitchFamily="18" charset="-93"/>
              <a:cs typeface="AvantGarde-Demi" panose="02020500000000000000" pitchFamily="18" charset="-93"/>
            </a:endParaRPr>
          </a:p>
        </p:txBody>
      </p:sp>
      <p:sp>
        <p:nvSpPr>
          <p:cNvPr id="5" name="Google Shape;197;p27"/>
          <p:cNvSpPr/>
          <p:nvPr/>
        </p:nvSpPr>
        <p:spPr>
          <a:xfrm>
            <a:off x="-666336" y="-98135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p27"/>
          <p:cNvSpPr/>
          <p:nvPr/>
        </p:nvSpPr>
        <p:spPr>
          <a:xfrm>
            <a:off x="-1096677" y="-888968"/>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Ngành bán lẻ chuyển mình thành công nhờ công nghệ AR – Bread n' Tea"/>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6979" y="1315762"/>
            <a:ext cx="4967897" cy="3223895"/>
          </a:xfrm>
          <a:prstGeom prst="rect">
            <a:avLst/>
          </a:prstGeom>
          <a:noFill/>
          <a:ln>
            <a:noFill/>
          </a:ln>
        </p:spPr>
      </p:pic>
      <p:cxnSp>
        <p:nvCxnSpPr>
          <p:cNvPr id="8" name="Straight Connector 7"/>
          <p:cNvCxnSpPr/>
          <p:nvPr/>
        </p:nvCxnSpPr>
        <p:spPr>
          <a:xfrm>
            <a:off x="3764707" y="107763"/>
            <a:ext cx="0" cy="4762952"/>
          </a:xfrm>
          <a:prstGeom prst="line">
            <a:avLst/>
          </a:prstGeom>
          <a:ln w="19050">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14489" y="1680502"/>
            <a:ext cx="3550218" cy="2308324"/>
          </a:xfrm>
          <a:prstGeom prst="rect">
            <a:avLst/>
          </a:prstGeom>
        </p:spPr>
        <p:txBody>
          <a:bodyPr wrap="square">
            <a:spAutoFit/>
          </a:bodyPr>
          <a:lstStyle/>
          <a:p>
            <a:pPr lvl="0"/>
            <a:r>
              <a:rPr lang="en-US" sz="2400" b="1" dirty="0">
                <a:effectLst>
                  <a:outerShdw blurRad="38100" dist="38100" dir="2700000" algn="tl">
                    <a:srgbClr val="000000">
                      <a:alpha val="43137"/>
                    </a:srgbClr>
                  </a:outerShdw>
                </a:effectLst>
                <a:latin typeface="Constantia" panose="02030602050306030303" pitchFamily="18" charset="0"/>
              </a:rPr>
              <a:t>Using AR allows customers to preview products or </a:t>
            </a:r>
            <a:r>
              <a:rPr lang="en-US" sz="2400" b="1" dirty="0" smtClean="0">
                <a:effectLst>
                  <a:outerShdw blurRad="38100" dist="38100" dir="2700000" algn="tl">
                    <a:srgbClr val="000000">
                      <a:alpha val="43137"/>
                    </a:srgbClr>
                  </a:outerShdw>
                </a:effectLst>
                <a:latin typeface="Constantia" panose="02030602050306030303" pitchFamily="18" charset="0"/>
              </a:rPr>
              <a:t>experience </a:t>
            </a:r>
            <a:r>
              <a:rPr lang="en-US" sz="2400" b="1" dirty="0">
                <a:effectLst>
                  <a:outerShdw blurRad="38100" dist="38100" dir="2700000" algn="tl">
                    <a:srgbClr val="000000">
                      <a:alpha val="43137"/>
                    </a:srgbClr>
                  </a:outerShdw>
                </a:effectLst>
                <a:latin typeface="Constantia" panose="02030602050306030303" pitchFamily="18" charset="0"/>
              </a:rPr>
              <a:t>services in their own time before electing to make a purchase.</a:t>
            </a:r>
          </a:p>
        </p:txBody>
      </p:sp>
      <p:sp>
        <p:nvSpPr>
          <p:cNvPr id="10" name="Google Shape;197;p27"/>
          <p:cNvSpPr/>
          <p:nvPr/>
        </p:nvSpPr>
        <p:spPr>
          <a:xfrm>
            <a:off x="-513936" y="-82895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111"/>
        <p:cNvGrpSpPr/>
        <p:nvPr/>
      </p:nvGrpSpPr>
      <p:grpSpPr>
        <a:xfrm>
          <a:off x="0" y="0"/>
          <a:ext cx="0" cy="0"/>
          <a:chOff x="0" y="0"/>
          <a:chExt cx="0" cy="0"/>
        </a:xfrm>
      </p:grpSpPr>
      <p:sp>
        <p:nvSpPr>
          <p:cNvPr id="113" name="Google Shape;113;p20"/>
          <p:cNvSpPr txBox="1">
            <a:spLocks noGrp="1"/>
          </p:cNvSpPr>
          <p:nvPr>
            <p:ph type="ctrTitle"/>
          </p:nvPr>
        </p:nvSpPr>
        <p:spPr>
          <a:xfrm>
            <a:off x="5503882" y="1274935"/>
            <a:ext cx="36396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400">
                <a:solidFill>
                  <a:schemeClr val="lt1"/>
                </a:solidFill>
              </a:rPr>
              <a:t>Types of </a:t>
            </a:r>
            <a:br>
              <a:rPr lang="en-GB" sz="4400">
                <a:solidFill>
                  <a:schemeClr val="lt1"/>
                </a:solidFill>
              </a:rPr>
            </a:br>
            <a:r>
              <a:rPr lang="en-GB" sz="4400">
                <a:solidFill>
                  <a:schemeClr val="lt1"/>
                </a:solidFill>
              </a:rPr>
              <a:t>E-Commerce</a:t>
            </a:r>
          </a:p>
        </p:txBody>
      </p:sp>
      <p:sp>
        <p:nvSpPr>
          <p:cNvPr id="114" name="Google Shape;114;p20"/>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6"/>
          <p:cNvSpPr txBox="1"/>
          <p:nvPr/>
        </p:nvSpPr>
        <p:spPr>
          <a:xfrm>
            <a:off x="6537673" y="3163658"/>
            <a:ext cx="1864360" cy="306705"/>
          </a:xfrm>
          <a:prstGeom prst="rect">
            <a:avLst/>
          </a:prstGeom>
          <a:noFill/>
        </p:spPr>
        <p:txBody>
          <a:bodyPr wrap="none" rtlCol="0">
            <a:spAutoFit/>
          </a:bodyPr>
          <a:lstStyle/>
          <a:p>
            <a:r>
              <a:rPr lang="en-US" b="1" i="1">
                <a:solidFill>
                  <a:schemeClr val="bg1"/>
                </a:solidFill>
              </a:rPr>
              <a:t>Presented by Jason</a:t>
            </a:r>
          </a:p>
        </p:txBody>
      </p:sp>
    </p:spTree>
  </p:cSld>
  <p:clrMapOvr>
    <a:masterClrMapping/>
  </p:clrMapOvr>
  <p:transition>
    <p:check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a:t>TABLE OF CONTENTS</a:t>
            </a:r>
            <a:endParaRPr lang="en-US"/>
          </a:p>
        </p:txBody>
      </p:sp>
      <p:graphicFrame>
        <p:nvGraphicFramePr>
          <p:cNvPr id="4" name="Diagram 3"/>
          <p:cNvGraphicFramePr/>
          <p:nvPr>
            <p:extLst>
              <p:ext uri="{D42A27DB-BD31-4B8C-83A1-F6EECF244321}">
                <p14:modId xmlns:p14="http://schemas.microsoft.com/office/powerpoint/2010/main" val="2507071850"/>
              </p:ext>
            </p:extLst>
          </p:nvPr>
        </p:nvGraphicFramePr>
        <p:xfrm>
          <a:off x="0" y="1355558"/>
          <a:ext cx="8847221" cy="3552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05794" y="2810012"/>
            <a:ext cx="697831" cy="646331"/>
          </a:xfrm>
          <a:prstGeom prst="rect">
            <a:avLst/>
          </a:prstGeom>
          <a:noFill/>
        </p:spPr>
        <p:txBody>
          <a:bodyPr wrap="square" rtlCol="0">
            <a:spAutoFit/>
          </a:bodyPr>
          <a:lstStyle/>
          <a:p>
            <a:pPr algn="ctr"/>
            <a:r>
              <a:rPr lang="en-US" sz="3600" dirty="0"/>
              <a:t>2</a:t>
            </a:r>
          </a:p>
        </p:txBody>
      </p:sp>
      <p:sp>
        <p:nvSpPr>
          <p:cNvPr id="7" name="TextBox 6"/>
          <p:cNvSpPr txBox="1"/>
          <p:nvPr/>
        </p:nvSpPr>
        <p:spPr>
          <a:xfrm>
            <a:off x="141285" y="3877907"/>
            <a:ext cx="697831" cy="646331"/>
          </a:xfrm>
          <a:prstGeom prst="rect">
            <a:avLst/>
          </a:prstGeom>
          <a:noFill/>
        </p:spPr>
        <p:txBody>
          <a:bodyPr wrap="square" rtlCol="0">
            <a:spAutoFit/>
          </a:bodyPr>
          <a:lstStyle/>
          <a:p>
            <a:pPr algn="ctr"/>
            <a:r>
              <a:rPr lang="en-US" sz="3600" dirty="0"/>
              <a:t>3</a:t>
            </a:r>
          </a:p>
        </p:txBody>
      </p:sp>
      <p:sp>
        <p:nvSpPr>
          <p:cNvPr id="8" name="TextBox 7"/>
          <p:cNvSpPr txBox="1"/>
          <p:nvPr/>
        </p:nvSpPr>
        <p:spPr>
          <a:xfrm>
            <a:off x="141285" y="1746344"/>
            <a:ext cx="697830" cy="645630"/>
          </a:xfrm>
          <a:prstGeom prst="rect">
            <a:avLst/>
          </a:prstGeom>
          <a:noFill/>
        </p:spPr>
        <p:txBody>
          <a:bodyPr wrap="square" rtlCol="0">
            <a:spAutoFit/>
          </a:bodyPr>
          <a:lstStyle/>
          <a:p>
            <a:pPr algn="ctr"/>
            <a:r>
              <a:rPr lang="en-US" sz="3600" dirty="0"/>
              <a:t>1</a:t>
            </a: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6"/>
          <p:cNvSpPr txBox="1">
            <a:spLocks noGrp="1"/>
          </p:cNvSpPr>
          <p:nvPr>
            <p:ph type="ctrTitle"/>
          </p:nvPr>
        </p:nvSpPr>
        <p:spPr>
          <a:xfrm>
            <a:off x="2875280" y="184785"/>
            <a:ext cx="3750310" cy="6889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a:t>Types of E-Commerce</a:t>
            </a:r>
          </a:p>
        </p:txBody>
      </p:sp>
      <p:sp>
        <p:nvSpPr>
          <p:cNvPr id="392" name="Google Shape;392;p36"/>
          <p:cNvSpPr/>
          <p:nvPr/>
        </p:nvSpPr>
        <p:spPr>
          <a:xfrm>
            <a:off x="505460" y="2310765"/>
            <a:ext cx="2651760" cy="1802130"/>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159885" y="1405890"/>
            <a:ext cx="2975610" cy="2238375"/>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txBox="1"/>
          <p:nvPr/>
        </p:nvSpPr>
        <p:spPr>
          <a:xfrm>
            <a:off x="771525" y="2668270"/>
            <a:ext cx="2119630" cy="3651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800" b="1">
                <a:solidFill>
                  <a:schemeClr val="lt1"/>
                </a:solidFill>
                <a:latin typeface="Nunito Sans" panose="00000500000000000000"/>
                <a:ea typeface="Nunito Sans" panose="00000500000000000000"/>
                <a:cs typeface="Nunito Sans" panose="00000500000000000000"/>
                <a:sym typeface="Nunito Sans" panose="00000500000000000000"/>
              </a:rPr>
              <a:t>Network Technology</a:t>
            </a:r>
          </a:p>
        </p:txBody>
      </p:sp>
      <p:sp>
        <p:nvSpPr>
          <p:cNvPr id="395" name="Google Shape;395;p36"/>
          <p:cNvSpPr/>
          <p:nvPr/>
        </p:nvSpPr>
        <p:spPr>
          <a:xfrm>
            <a:off x="2123440" y="995680"/>
            <a:ext cx="2675890" cy="2037715"/>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txBox="1"/>
          <p:nvPr/>
        </p:nvSpPr>
        <p:spPr>
          <a:xfrm>
            <a:off x="2408555" y="1405890"/>
            <a:ext cx="2106295" cy="3651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800" b="1">
                <a:solidFill>
                  <a:schemeClr val="dk1"/>
                </a:solidFill>
                <a:latin typeface="Nunito Sans" panose="00000500000000000000"/>
                <a:ea typeface="Nunito Sans" panose="00000500000000000000"/>
                <a:cs typeface="Nunito Sans" panose="00000500000000000000"/>
                <a:sym typeface="Nunito Sans" panose="00000500000000000000"/>
              </a:rPr>
              <a:t>Form Of Service</a:t>
            </a:r>
          </a:p>
        </p:txBody>
      </p:sp>
      <p:sp>
        <p:nvSpPr>
          <p:cNvPr id="399" name="Google Shape;399;p36"/>
          <p:cNvSpPr txBox="1"/>
          <p:nvPr/>
        </p:nvSpPr>
        <p:spPr>
          <a:xfrm>
            <a:off x="6625590" y="3183255"/>
            <a:ext cx="2060575" cy="3651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800" b="1">
                <a:solidFill>
                  <a:schemeClr val="dk1"/>
                </a:solidFill>
                <a:latin typeface="Nunito Sans" panose="00000500000000000000"/>
                <a:ea typeface="Nunito Sans" panose="00000500000000000000"/>
                <a:cs typeface="Nunito Sans" panose="00000500000000000000"/>
                <a:sym typeface="Nunito Sans" panose="00000500000000000000"/>
              </a:rPr>
              <a:t>Enrollment</a:t>
            </a:r>
          </a:p>
        </p:txBody>
      </p:sp>
      <p:sp>
        <p:nvSpPr>
          <p:cNvPr id="400" name="Google Shape;400;p36"/>
          <p:cNvSpPr/>
          <p:nvPr/>
        </p:nvSpPr>
        <p:spPr>
          <a:xfrm>
            <a:off x="6284595" y="2477770"/>
            <a:ext cx="2484755" cy="1928495"/>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txBox="1"/>
          <p:nvPr/>
        </p:nvSpPr>
        <p:spPr>
          <a:xfrm>
            <a:off x="4413885" y="1727200"/>
            <a:ext cx="2293620" cy="3651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800" b="1">
                <a:solidFill>
                  <a:schemeClr val="lt1"/>
                </a:solidFill>
                <a:latin typeface="Nunito Sans" panose="00000500000000000000"/>
                <a:ea typeface="Nunito Sans" panose="00000500000000000000"/>
                <a:cs typeface="Nunito Sans" panose="00000500000000000000"/>
                <a:sym typeface="Nunito Sans" panose="00000500000000000000"/>
              </a:rPr>
              <a:t>Level Of Using Information</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circle(in)">
                                      <p:cBhvr>
                                        <p:cTn id="7" dur="20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9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402"/>
                                        </p:tgtEl>
                                        <p:attrNameLst>
                                          <p:attrName>style.visibility</p:attrName>
                                        </p:attrNameLst>
                                      </p:cBhvr>
                                      <p:to>
                                        <p:strVal val="visible"/>
                                      </p:to>
                                    </p:set>
                                    <p:animEffect transition="in" filter="checkerboard(across)">
                                      <p:cBhvr>
                                        <p:cTn id="16" dur="500"/>
                                        <p:tgtEl>
                                          <p:spTgt spid="40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399"/>
                                        </p:tgtEl>
                                        <p:attrNameLst>
                                          <p:attrName>style.visibility</p:attrName>
                                        </p:attrNameLst>
                                      </p:cBhvr>
                                      <p:to>
                                        <p:strVal val="visible"/>
                                      </p:to>
                                    </p:set>
                                    <p:animEffect transition="in" filter="circle(in)">
                                      <p:cBhvr>
                                        <p:cTn id="21" dur="20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1" animBg="1"/>
      <p:bldP spid="393" grpId="1" animBg="1"/>
      <p:bldP spid="394" grpId="0"/>
      <p:bldP spid="394" grpId="1"/>
      <p:bldP spid="395" grpId="1" animBg="1"/>
      <p:bldP spid="397" grpId="0"/>
      <p:bldP spid="397" grpId="1"/>
      <p:bldP spid="399" grpId="0"/>
      <p:bldP spid="399" grpId="1"/>
      <p:bldP spid="400" grpId="1" animBg="1"/>
      <p:bldP spid="402" grpId="0"/>
      <p:bldP spid="40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solidFill>
                  <a:schemeClr val="lt1"/>
                </a:solidFill>
              </a:rPr>
              <a:t>Enrollment</a:t>
            </a:r>
          </a:p>
        </p:txBody>
      </p:sp>
      <p:sp>
        <p:nvSpPr>
          <p:cNvPr id="122" name="Google Shape;122;p21"/>
          <p:cNvSpPr txBox="1">
            <a:spLocks noGrp="1"/>
          </p:cNvSpPr>
          <p:nvPr>
            <p:ph type="ctrTitle"/>
          </p:nvPr>
        </p:nvSpPr>
        <p:spPr>
          <a:xfrm>
            <a:off x="362585" y="2340610"/>
            <a:ext cx="3175635"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000"/>
              <a:t>Business to Business</a:t>
            </a:r>
          </a:p>
        </p:txBody>
      </p:sp>
      <p:sp>
        <p:nvSpPr>
          <p:cNvPr id="123" name="Google Shape;123;p21"/>
          <p:cNvSpPr txBox="1">
            <a:spLocks noGrp="1"/>
          </p:cNvSpPr>
          <p:nvPr>
            <p:ph type="ctrTitle" idx="3"/>
          </p:nvPr>
        </p:nvSpPr>
        <p:spPr>
          <a:xfrm>
            <a:off x="3213100" y="2340610"/>
            <a:ext cx="2955290"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2000"/>
              <a:t>Business to Consumer</a:t>
            </a:r>
          </a:p>
        </p:txBody>
      </p:sp>
      <p:sp>
        <p:nvSpPr>
          <p:cNvPr id="124" name="Google Shape;124;p21"/>
          <p:cNvSpPr txBox="1">
            <a:spLocks noGrp="1"/>
          </p:cNvSpPr>
          <p:nvPr>
            <p:ph type="ctrTitle" idx="5"/>
          </p:nvPr>
        </p:nvSpPr>
        <p:spPr>
          <a:xfrm>
            <a:off x="5955665" y="2340610"/>
            <a:ext cx="3130550"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000"/>
              <a:t>Consumer to Consumer</a:t>
            </a:r>
          </a:p>
        </p:txBody>
      </p:sp>
      <p:sp>
        <p:nvSpPr>
          <p:cNvPr id="125" name="Google Shape;125;p21"/>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000"/>
              <a:t>B2B</a:t>
            </a:r>
          </a:p>
        </p:txBody>
      </p:sp>
      <p:sp>
        <p:nvSpPr>
          <p:cNvPr id="126" name="Google Shape;126;p21"/>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rPr>
              <a:t>01</a:t>
            </a:r>
          </a:p>
        </p:txBody>
      </p:sp>
      <p:sp>
        <p:nvSpPr>
          <p:cNvPr id="127" name="Google Shape;127;p21"/>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000"/>
              <a:t>B2C</a:t>
            </a:r>
          </a:p>
        </p:txBody>
      </p:sp>
      <p:sp>
        <p:nvSpPr>
          <p:cNvPr id="128" name="Google Shape;128;p21"/>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rPr>
              <a:t>02</a:t>
            </a:r>
          </a:p>
        </p:txBody>
      </p:sp>
      <p:sp>
        <p:nvSpPr>
          <p:cNvPr id="129" name="Google Shape;129;p21"/>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000"/>
              <a:t>C2C</a:t>
            </a:r>
          </a:p>
        </p:txBody>
      </p:sp>
      <p:sp>
        <p:nvSpPr>
          <p:cNvPr id="130" name="Google Shape;130;p21"/>
          <p:cNvSpPr txBox="1">
            <a:spLocks noGrp="1"/>
          </p:cNvSpPr>
          <p:nvPr>
            <p:ph type="title" idx="16"/>
          </p:nvPr>
        </p:nvSpPr>
        <p:spPr>
          <a:xfrm>
            <a:off x="6872626"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rPr>
              <a:t>03</a:t>
            </a:r>
          </a:p>
        </p:txBody>
      </p:sp>
      <p:sp>
        <p:nvSpPr>
          <p:cNvPr id="131" name="Google Shape;131;p21"/>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000"/>
              <a:t>C2B</a:t>
            </a:r>
          </a:p>
        </p:txBody>
      </p:sp>
      <p:sp>
        <p:nvSpPr>
          <p:cNvPr id="132" name="Google Shape;132;p21"/>
          <p:cNvSpPr txBox="1">
            <a:spLocks noGrp="1"/>
          </p:cNvSpPr>
          <p:nvPr>
            <p:ph type="ctrTitle" idx="7"/>
          </p:nvPr>
        </p:nvSpPr>
        <p:spPr>
          <a:xfrm>
            <a:off x="1647825" y="3689350"/>
            <a:ext cx="2870835"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000"/>
              <a:t>Consumer to Business</a:t>
            </a:r>
          </a:p>
        </p:txBody>
      </p:sp>
      <p:sp>
        <p:nvSpPr>
          <p:cNvPr id="133" name="Google Shape;133;p21"/>
          <p:cNvSpPr txBox="1">
            <a:spLocks noGrp="1"/>
          </p:cNvSpPr>
          <p:nvPr>
            <p:ph type="title" idx="17"/>
          </p:nvPr>
        </p:nvSpPr>
        <p:spPr>
          <a:xfrm>
            <a:off x="2879746" y="339808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rPr>
              <a:t>04</a:t>
            </a:r>
          </a:p>
        </p:txBody>
      </p:sp>
      <p:sp>
        <p:nvSpPr>
          <p:cNvPr id="134" name="Google Shape;134;p21"/>
          <p:cNvSpPr txBox="1">
            <a:spLocks noGrp="1"/>
          </p:cNvSpPr>
          <p:nvPr>
            <p:ph type="subTitle" idx="8"/>
          </p:nvPr>
        </p:nvSpPr>
        <p:spPr>
          <a:xfrm>
            <a:off x="5021679" y="403110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a:t>G2C, G2B, G2G</a:t>
            </a:r>
            <a:endParaRPr lang="en-US" altLang="en-GB" sz="2000"/>
          </a:p>
        </p:txBody>
      </p:sp>
      <p:sp>
        <p:nvSpPr>
          <p:cNvPr id="135" name="Google Shape;135;p21"/>
          <p:cNvSpPr txBox="1">
            <a:spLocks noGrp="1"/>
          </p:cNvSpPr>
          <p:nvPr>
            <p:ph type="ctrTitle" idx="9"/>
          </p:nvPr>
        </p:nvSpPr>
        <p:spPr>
          <a:xfrm>
            <a:off x="4892675" y="3700780"/>
            <a:ext cx="2221865"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t>E-Government</a:t>
            </a:r>
          </a:p>
        </p:txBody>
      </p:sp>
      <p:sp>
        <p:nvSpPr>
          <p:cNvPr id="136" name="Google Shape;136;p21"/>
          <p:cNvSpPr txBox="1">
            <a:spLocks noGrp="1"/>
          </p:cNvSpPr>
          <p:nvPr>
            <p:ph type="title" idx="18"/>
          </p:nvPr>
        </p:nvSpPr>
        <p:spPr>
          <a:xfrm>
            <a:off x="5500879"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rPr>
              <a:t>05</a:t>
            </a:r>
          </a:p>
        </p:txBody>
      </p:sp>
      <p:cxnSp>
        <p:nvCxnSpPr>
          <p:cNvPr id="137" name="Google Shape;137;p21"/>
          <p:cNvCxnSpPr/>
          <p:nvPr/>
        </p:nvCxnSpPr>
        <p:spPr>
          <a:xfrm>
            <a:off x="4572025" y="3518850"/>
            <a:ext cx="0" cy="689100"/>
          </a:xfrm>
          <a:prstGeom prst="straightConnector1">
            <a:avLst/>
          </a:prstGeom>
          <a:noFill/>
          <a:ln w="19050" cap="flat" cmpd="sng">
            <a:solidFill>
              <a:srgbClr val="D9D9D9"/>
            </a:solidFill>
            <a:prstDash val="solid"/>
            <a:round/>
            <a:headEnd type="none" w="med" len="med"/>
            <a:tailEnd type="none" w="med" len="med"/>
          </a:ln>
        </p:spPr>
      </p:cxnSp>
      <p:sp>
        <p:nvSpPr>
          <p:cNvPr id="138" name="Google Shape;138;p21"/>
          <p:cNvSpPr/>
          <p:nvPr/>
        </p:nvSpPr>
        <p:spPr>
          <a:xfrm rot="899825">
            <a:off x="-1428364" y="37289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rot="-3036684">
            <a:off x="7582353" y="4618566"/>
            <a:ext cx="2950470" cy="231674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137;p21"/>
          <p:cNvCxnSpPr/>
          <p:nvPr/>
        </p:nvCxnSpPr>
        <p:spPr>
          <a:xfrm>
            <a:off x="3253130" y="1982785"/>
            <a:ext cx="0" cy="689100"/>
          </a:xfrm>
          <a:prstGeom prst="straightConnector1">
            <a:avLst/>
          </a:prstGeom>
          <a:noFill/>
          <a:ln w="19050" cap="flat" cmpd="sng">
            <a:solidFill>
              <a:srgbClr val="D9D9D9"/>
            </a:solidFill>
            <a:prstDash val="solid"/>
            <a:round/>
            <a:headEnd type="none" w="med" len="med"/>
            <a:tailEnd type="none" w="med" len="med"/>
          </a:ln>
        </p:spPr>
      </p:cxnSp>
      <p:cxnSp>
        <p:nvCxnSpPr>
          <p:cNvPr id="5" name="Google Shape;137;p21"/>
          <p:cNvCxnSpPr/>
          <p:nvPr/>
        </p:nvCxnSpPr>
        <p:spPr>
          <a:xfrm>
            <a:off x="6063005" y="1982785"/>
            <a:ext cx="0" cy="689100"/>
          </a:xfrm>
          <a:prstGeom prst="straightConnector1">
            <a:avLst/>
          </a:prstGeom>
          <a:noFill/>
          <a:ln w="19050" cap="flat" cmpd="sng">
            <a:solidFill>
              <a:srgbClr val="D9D9D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blinds(horizontal)">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125">
                                            <p:txEl>
                                              <p:pRg st="0" end="0"/>
                                            </p:txEl>
                                          </p:spTgt>
                                        </p:tgtEl>
                                        <p:attrNameLst>
                                          <p:attrName>style.visibility</p:attrName>
                                        </p:attrNameLst>
                                      </p:cBhvr>
                                      <p:to>
                                        <p:strVal val="visible"/>
                                      </p:to>
                                    </p:set>
                                    <p:anim calcmode="lin" valueType="num">
                                      <p:cBhvr additive="base">
                                        <p:cTn id="12" dur="5000" fill="hold"/>
                                        <p:tgtEl>
                                          <p:spTgt spid="125">
                                            <p:txEl>
                                              <p:pRg st="0" end="0"/>
                                            </p:txEl>
                                          </p:spTgt>
                                        </p:tgtEl>
                                        <p:attrNameLst>
                                          <p:attrName>ppt_x</p:attrName>
                                        </p:attrNameLst>
                                      </p:cBhvr>
                                      <p:tavLst>
                                        <p:tav tm="0">
                                          <p:val>
                                            <p:strVal val="#ppt_x"/>
                                          </p:val>
                                        </p:tav>
                                        <p:tav tm="100000">
                                          <p:val>
                                            <p:strVal val="#ppt_x"/>
                                          </p:val>
                                        </p:tav>
                                      </p:tavLst>
                                    </p:anim>
                                    <p:anim calcmode="lin" valueType="num">
                                      <p:cBhvr additive="base">
                                        <p:cTn id="13" dur="5000" fill="hold"/>
                                        <p:tgtEl>
                                          <p:spTgt spid="1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7">
                                            <p:txEl>
                                              <p:pRg st="0" end="0"/>
                                            </p:txEl>
                                          </p:spTgt>
                                        </p:tgtEl>
                                        <p:attrNameLst>
                                          <p:attrName>style.visibility</p:attrName>
                                        </p:attrNameLst>
                                      </p:cBhvr>
                                      <p:to>
                                        <p:strVal val="visible"/>
                                      </p:to>
                                    </p:set>
                                    <p:animEffect transition="in" filter="box(in)">
                                      <p:cBhvr>
                                        <p:cTn id="22" dur="2000"/>
                                        <p:tgtEl>
                                          <p:spTgt spid="12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7" presetClass="entr" presetSubtype="4" fill="hold" grpId="0" nodeType="clickEffect">
                                  <p:stCondLst>
                                    <p:cond delay="0"/>
                                  </p:stCondLst>
                                  <p:childTnLst>
                                    <p:set>
                                      <p:cBhvr>
                                        <p:cTn id="26" dur="1" fill="hold">
                                          <p:stCondLst>
                                            <p:cond delay="0"/>
                                          </p:stCondLst>
                                        </p:cTn>
                                        <p:tgtEl>
                                          <p:spTgt spid="124"/>
                                        </p:tgtEl>
                                        <p:attrNameLst>
                                          <p:attrName>style.visibility</p:attrName>
                                        </p:attrNameLst>
                                      </p:cBhvr>
                                      <p:to>
                                        <p:strVal val="visible"/>
                                      </p:to>
                                    </p:set>
                                    <p:anim calcmode="lin" valueType="num">
                                      <p:cBhvr additive="base">
                                        <p:cTn id="27" dur="5000" fill="hold"/>
                                        <p:tgtEl>
                                          <p:spTgt spid="124"/>
                                        </p:tgtEl>
                                        <p:attrNameLst>
                                          <p:attrName>ppt_x</p:attrName>
                                        </p:attrNameLst>
                                      </p:cBhvr>
                                      <p:tavLst>
                                        <p:tav tm="0">
                                          <p:val>
                                            <p:strVal val="#ppt_x"/>
                                          </p:val>
                                        </p:tav>
                                        <p:tav tm="100000">
                                          <p:val>
                                            <p:strVal val="#ppt_x"/>
                                          </p:val>
                                        </p:tav>
                                      </p:tavLst>
                                    </p:anim>
                                    <p:anim calcmode="lin" valueType="num">
                                      <p:cBhvr additive="base">
                                        <p:cTn id="28" dur="50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29">
                                            <p:txEl>
                                              <p:pRg st="0" end="0"/>
                                            </p:txEl>
                                          </p:spTgt>
                                        </p:tgtEl>
                                        <p:attrNameLst>
                                          <p:attrName>style.visibility</p:attrName>
                                        </p:attrNameLst>
                                      </p:cBhvr>
                                      <p:to>
                                        <p:strVal val="visible"/>
                                      </p:to>
                                    </p:set>
                                    <p:animEffect transition="in" filter="box(in)">
                                      <p:cBhvr>
                                        <p:cTn id="33" dur="2000"/>
                                        <p:tgtEl>
                                          <p:spTgt spid="12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blinds(horizontal)">
                                      <p:cBhvr>
                                        <p:cTn id="38" dur="500"/>
                                        <p:tgtEl>
                                          <p:spTgt spid="132"/>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31">
                                            <p:txEl>
                                              <p:pRg st="0" end="0"/>
                                            </p:txEl>
                                          </p:spTgt>
                                        </p:tgtEl>
                                        <p:attrNameLst>
                                          <p:attrName>style.visibility</p:attrName>
                                        </p:attrNameLst>
                                      </p:cBhvr>
                                      <p:to>
                                        <p:strVal val="visible"/>
                                      </p:to>
                                    </p:set>
                                    <p:animEffect transition="in" filter="box(in)">
                                      <p:cBhvr>
                                        <p:cTn id="43" dur="2000"/>
                                        <p:tgtEl>
                                          <p:spTgt spid="131">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135"/>
                                        </p:tgtEl>
                                        <p:attrNameLst>
                                          <p:attrName>style.visibility</p:attrName>
                                        </p:attrNameLst>
                                      </p:cBhvr>
                                      <p:to>
                                        <p:strVal val="visible"/>
                                      </p:to>
                                    </p:set>
                                    <p:animEffect transition="in" filter="circle(in)">
                                      <p:cBhvr>
                                        <p:cTn id="48" dur="2000"/>
                                        <p:tgtEl>
                                          <p:spTgt spid="13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34">
                                            <p:txEl>
                                              <p:pRg st="0" end="0"/>
                                            </p:txEl>
                                          </p:spTgt>
                                        </p:tgtEl>
                                        <p:attrNameLst>
                                          <p:attrName>style.visibility</p:attrName>
                                        </p:attrNameLst>
                                      </p:cBhvr>
                                      <p:to>
                                        <p:strVal val="visible"/>
                                      </p:to>
                                    </p:set>
                                    <p:animEffect transition="in" filter="blinds(horizontal)">
                                      <p:cBhvr>
                                        <p:cTn id="53" dur="500"/>
                                        <p:tgtEl>
                                          <p:spTgt spid="1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P spid="123" grpId="0"/>
      <p:bldP spid="123" grpId="1"/>
      <p:bldP spid="124" grpId="0"/>
      <p:bldP spid="124" grpId="1"/>
      <p:bldP spid="125" grpId="0" build="p"/>
      <p:bldP spid="125" grpId="1" build="p"/>
      <p:bldP spid="127" grpId="0" build="p"/>
      <p:bldP spid="127" grpId="1" build="p"/>
      <p:bldP spid="129" grpId="0" build="p"/>
      <p:bldP spid="129" grpId="1" build="p"/>
      <p:bldP spid="131" grpId="0" build="p"/>
      <p:bldP spid="131" grpId="1" build="p"/>
      <p:bldP spid="132" grpId="0"/>
      <p:bldP spid="132" grpId="1"/>
      <p:bldP spid="134" grpId="0" build="p"/>
      <p:bldP spid="134" grpId="1" build="p"/>
      <p:bldP spid="135" grpId="0"/>
      <p:bldP spid="135"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143"/>
        <p:cNvGrpSpPr/>
        <p:nvPr/>
      </p:nvGrpSpPr>
      <p:grpSpPr>
        <a:xfrm>
          <a:off x="0" y="0"/>
          <a:ext cx="0" cy="0"/>
          <a:chOff x="0" y="0"/>
          <a:chExt cx="0" cy="0"/>
        </a:xfrm>
      </p:grpSpPr>
      <p:sp>
        <p:nvSpPr>
          <p:cNvPr id="144" name="Google Shape;144;p22"/>
          <p:cNvSpPr txBox="1">
            <a:spLocks noGrp="1"/>
          </p:cNvSpPr>
          <p:nvPr>
            <p:ph type="ctrTitle"/>
          </p:nvPr>
        </p:nvSpPr>
        <p:spPr>
          <a:xfrm flipH="1">
            <a:off x="1265555" y="2713355"/>
            <a:ext cx="3943350" cy="8032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sym typeface="+mn-ea"/>
              </a:rPr>
              <a:t>Business to Business</a:t>
            </a:r>
          </a:p>
        </p:txBody>
      </p:sp>
      <p:sp>
        <p:nvSpPr>
          <p:cNvPr id="145" name="Google Shape;145;p22"/>
          <p:cNvSpPr txBox="1">
            <a:spLocks noGrp="1"/>
          </p:cNvSpPr>
          <p:nvPr>
            <p:ph type="title" idx="2"/>
          </p:nvPr>
        </p:nvSpPr>
        <p:spPr>
          <a:xfrm flipH="1">
            <a:off x="188160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t>01</a:t>
            </a:r>
          </a:p>
        </p:txBody>
      </p:sp>
      <p:sp>
        <p:nvSpPr>
          <p:cNvPr id="146" name="Google Shape;146;p22"/>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68" name="Google Shape;368;p33"/>
          <p:cNvSpPr txBox="1"/>
          <p:nvPr/>
        </p:nvSpPr>
        <p:spPr>
          <a:xfrm>
            <a:off x="4798695" y="1151890"/>
            <a:ext cx="4070985" cy="27901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dirty="0">
                <a:latin typeface="Assistant ExtraLight"/>
                <a:ea typeface="Assistant ExtraLight"/>
                <a:cs typeface="Assistant ExtraLight"/>
                <a:sym typeface="Assistant ExtraLight"/>
              </a:rPr>
              <a:t>This is Business to Business transactions. Here the companies are doing business with each other. </a:t>
            </a:r>
            <a:r>
              <a:rPr lang="en-US" altLang="en-GB" sz="2000" dirty="0">
                <a:latin typeface="Assistant ExtraLight"/>
                <a:ea typeface="Assistant ExtraLight"/>
                <a:cs typeface="Assistant ExtraLight"/>
                <a:sym typeface="Assistant ExtraLight"/>
              </a:rPr>
              <a:t>T</a:t>
            </a:r>
            <a:r>
              <a:rPr lang="en-GB" sz="2000" dirty="0">
                <a:latin typeface="Assistant ExtraLight"/>
                <a:ea typeface="Assistant ExtraLight"/>
                <a:cs typeface="Assistant ExtraLight"/>
                <a:sym typeface="Assistant ExtraLight"/>
              </a:rPr>
              <a:t>he online transactions only involve the manufacturers, wholesalers, retailers etc.</a:t>
            </a:r>
          </a:p>
        </p:txBody>
      </p:sp>
      <p:pic>
        <p:nvPicPr>
          <p:cNvPr id="369" name="Google Shape;369;p33" descr="C:\Users\Windows 10\Desktop\EC\shutterstock_1064618435 (1).jpgshutterstock_1064618435 (1)"/>
          <p:cNvPicPr preferRelativeResize="0"/>
          <p:nvPr/>
        </p:nvPicPr>
        <p:blipFill rotWithShape="1">
          <a:blip r:embed="rId3"/>
          <a:srcRect/>
          <a:stretch>
            <a:fillRect/>
          </a:stretch>
        </p:blipFill>
        <p:spPr>
          <a:xfrm rot="-899870">
            <a:off x="169545" y="1051560"/>
            <a:ext cx="4244340" cy="3552190"/>
          </a:xfrm>
          <a:prstGeom prst="rect">
            <a:avLst/>
          </a:prstGeom>
          <a:noFill/>
          <a:ln>
            <a:noFill/>
          </a:ln>
        </p:spPr>
      </p:pic>
      <p:sp>
        <p:nvSpPr>
          <p:cNvPr id="370" name="Google Shape;370;p33"/>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4000"/>
              <a:t>B2B</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flipH="1">
            <a:off x="7495788" y="2040035"/>
            <a:ext cx="1731600" cy="647700"/>
          </a:xfrm>
        </p:spPr>
        <p:txBody>
          <a:bodyPr/>
          <a:lstStyle/>
          <a:p>
            <a:r>
              <a:rPr lang="en-US" sz="4400">
                <a:solidFill>
                  <a:schemeClr val="bg1"/>
                </a:solidFill>
              </a:rPr>
              <a:t>B2B</a:t>
            </a:r>
          </a:p>
        </p:txBody>
      </p:sp>
      <p:sp>
        <p:nvSpPr>
          <p:cNvPr id="6" name="Text Box 5"/>
          <p:cNvSpPr txBox="1"/>
          <p:nvPr/>
        </p:nvSpPr>
        <p:spPr>
          <a:xfrm>
            <a:off x="646430" y="1096645"/>
            <a:ext cx="5693410" cy="2308324"/>
          </a:xfrm>
          <a:prstGeom prst="rect">
            <a:avLst/>
          </a:prstGeom>
          <a:noFill/>
        </p:spPr>
        <p:txBody>
          <a:bodyPr wrap="square" rtlCol="0">
            <a:spAutoFit/>
          </a:bodyPr>
          <a:lstStyle/>
          <a:p>
            <a:r>
              <a:rPr lang="en-US" sz="2400"/>
              <a:t>Directories and product and supply exchange websites that allow businesses to search for products, services and information and to initiate transactions through e-procurement interfaces.</a:t>
            </a:r>
          </a:p>
        </p:txBody>
      </p:sp>
    </p:spTree>
  </p:cSld>
  <p:clrMapOvr>
    <a:masterClrMapping/>
  </p:clrMapOvr>
  <p:transition>
    <p:wheel spokes="8"/>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solidFill>
                  <a:schemeClr val="bg1"/>
                </a:solidFill>
                <a:sym typeface="+mn-ea"/>
              </a:rPr>
              <a:t>B2B</a:t>
            </a:r>
            <a:r>
              <a:rPr lang="en-US">
                <a:solidFill>
                  <a:schemeClr val="bg1"/>
                </a:solidFill>
              </a:rPr>
              <a:t/>
            </a:r>
            <a:br>
              <a:rPr lang="en-US">
                <a:solidFill>
                  <a:schemeClr val="bg1"/>
                </a:solidFill>
              </a:rPr>
            </a:br>
            <a:endParaRPr lang="en-US"/>
          </a:p>
        </p:txBody>
      </p:sp>
      <p:sp>
        <p:nvSpPr>
          <p:cNvPr id="4" name="Text Box 3"/>
          <p:cNvSpPr txBox="1"/>
          <p:nvPr/>
        </p:nvSpPr>
        <p:spPr>
          <a:xfrm>
            <a:off x="335280" y="1758315"/>
            <a:ext cx="5161279" cy="1569660"/>
          </a:xfrm>
          <a:prstGeom prst="rect">
            <a:avLst/>
          </a:prstGeom>
          <a:noFill/>
        </p:spPr>
        <p:txBody>
          <a:bodyPr wrap="square" rtlCol="0">
            <a:spAutoFit/>
          </a:bodyPr>
          <a:lstStyle/>
          <a:p>
            <a:r>
              <a:rPr lang="en-US" sz="2400"/>
              <a:t>A cybersecurity company is providing online security software aimed at minimizing credit card fraud for an e-commerce company.</a:t>
            </a:r>
          </a:p>
        </p:txBody>
      </p:sp>
    </p:spTree>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Picture 6" descr="alibaba"/>
          <p:cNvPicPr>
            <a:picLocks noChangeAspect="1"/>
          </p:cNvPicPr>
          <p:nvPr/>
        </p:nvPicPr>
        <p:blipFill>
          <a:blip r:embed="rId2"/>
          <a:stretch>
            <a:fillRect/>
          </a:stretch>
        </p:blipFill>
        <p:spPr>
          <a:xfrm>
            <a:off x="1204595" y="624205"/>
            <a:ext cx="6360795" cy="4009390"/>
          </a:xfrm>
          <a:prstGeom prst="rect">
            <a:avLst/>
          </a:prstGeom>
        </p:spPr>
      </p:pic>
    </p:spTree>
  </p:cSld>
  <p:clrMapOvr>
    <a:masterClrMapping/>
  </p:clrMapOvr>
  <p:transition>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143"/>
        <p:cNvGrpSpPr/>
        <p:nvPr/>
      </p:nvGrpSpPr>
      <p:grpSpPr>
        <a:xfrm>
          <a:off x="0" y="0"/>
          <a:ext cx="0" cy="0"/>
          <a:chOff x="0" y="0"/>
          <a:chExt cx="0" cy="0"/>
        </a:xfrm>
      </p:grpSpPr>
      <p:sp>
        <p:nvSpPr>
          <p:cNvPr id="144" name="Google Shape;144;p22"/>
          <p:cNvSpPr txBox="1">
            <a:spLocks noGrp="1"/>
          </p:cNvSpPr>
          <p:nvPr>
            <p:ph type="ctrTitle"/>
          </p:nvPr>
        </p:nvSpPr>
        <p:spPr>
          <a:xfrm flipH="1">
            <a:off x="1265555" y="2713355"/>
            <a:ext cx="3943350" cy="8032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sym typeface="+mn-ea"/>
              </a:rPr>
              <a:t>Business to Cusumer</a:t>
            </a:r>
          </a:p>
        </p:txBody>
      </p:sp>
      <p:sp>
        <p:nvSpPr>
          <p:cNvPr id="145" name="Google Shape;145;p22"/>
          <p:cNvSpPr txBox="1">
            <a:spLocks noGrp="1"/>
          </p:cNvSpPr>
          <p:nvPr>
            <p:ph type="title" idx="2"/>
          </p:nvPr>
        </p:nvSpPr>
        <p:spPr>
          <a:xfrm flipH="1">
            <a:off x="188160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t>0</a:t>
            </a:r>
            <a:r>
              <a:rPr lang="en-US" altLang="en-GB" sz="4000"/>
              <a:t>2</a:t>
            </a:r>
          </a:p>
        </p:txBody>
      </p:sp>
      <p:sp>
        <p:nvSpPr>
          <p:cNvPr id="146" name="Google Shape;146;p22"/>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comb/>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4"/>
        <p:cNvGrpSpPr/>
        <p:nvPr/>
      </p:nvGrpSpPr>
      <p:grpSpPr>
        <a:xfrm>
          <a:off x="0" y="0"/>
          <a:ext cx="0" cy="0"/>
          <a:chOff x="0" y="0"/>
          <a:chExt cx="0" cy="0"/>
        </a:xfrm>
      </p:grpSpPr>
      <p:sp>
        <p:nvSpPr>
          <p:cNvPr id="375" name="Google Shape;375;p34"/>
          <p:cNvSpPr/>
          <p:nvPr/>
        </p:nvSpPr>
        <p:spPr>
          <a:xfrm flipH="1">
            <a:off x="-1004887"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7" name="Google Shape;377;p34"/>
          <p:cNvSpPr txBox="1"/>
          <p:nvPr/>
        </p:nvSpPr>
        <p:spPr>
          <a:xfrm flipH="1">
            <a:off x="843915" y="1004570"/>
            <a:ext cx="3613785" cy="132842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2000">
                <a:latin typeface="Assistant ExtraLight"/>
                <a:ea typeface="Assistant ExtraLight"/>
                <a:cs typeface="Assistant ExtraLight"/>
                <a:sym typeface="Assistant ExtraLight"/>
              </a:rPr>
              <a:t>T</a:t>
            </a:r>
            <a:r>
              <a:rPr lang="en-GB" sz="2000">
                <a:latin typeface="Assistant ExtraLight"/>
                <a:ea typeface="Assistant ExtraLight"/>
                <a:cs typeface="Assistant ExtraLight"/>
                <a:sym typeface="Assistant ExtraLight"/>
              </a:rPr>
              <a:t>he company will sell their goods and/or services directly to the consumer. The consumer can browse their websites and look at products, pictures, read reviews. Then they place their order and the company ships the goods directly to them.</a:t>
            </a:r>
          </a:p>
        </p:txBody>
      </p:sp>
      <p:sp>
        <p:nvSpPr>
          <p:cNvPr id="378" name="Google Shape;378;p34"/>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4000"/>
              <a:t>B2C</a:t>
            </a:r>
          </a:p>
        </p:txBody>
      </p:sp>
      <p:pic>
        <p:nvPicPr>
          <p:cNvPr id="379" name="Google Shape;379;p34" descr="C:\Users\Windows 10\Desktop\EC\b2c-la-gi-2.jpgb2c-la-gi-2"/>
          <p:cNvPicPr preferRelativeResize="0"/>
          <p:nvPr/>
        </p:nvPicPr>
        <p:blipFill rotWithShape="1">
          <a:blip r:embed="rId3"/>
          <a:srcRect/>
          <a:stretch>
            <a:fillRect/>
          </a:stretch>
        </p:blipFill>
        <p:spPr>
          <a:xfrm rot="900126">
            <a:off x="4627880" y="1182370"/>
            <a:ext cx="4353560" cy="3867150"/>
          </a:xfrm>
          <a:prstGeom prst="rect">
            <a:avLst/>
          </a:prstGeom>
          <a:noFill/>
          <a:ln>
            <a:noFill/>
          </a:ln>
        </p:spPr>
      </p:pic>
    </p:spTree>
  </p:cSld>
  <p:clrMapOvr>
    <a:masterClrMapping/>
  </p:clrMapOvr>
  <p:transition>
    <p:split orient="vert" dir="in"/>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descr="1519801763510"/>
          <p:cNvPicPr>
            <a:picLocks noChangeAspect="1"/>
          </p:cNvPicPr>
          <p:nvPr/>
        </p:nvPicPr>
        <p:blipFill>
          <a:blip r:embed="rId2"/>
          <a:stretch>
            <a:fillRect/>
          </a:stretch>
        </p:blipFill>
        <p:spPr>
          <a:xfrm>
            <a:off x="4663897" y="0"/>
            <a:ext cx="4480103" cy="2971797"/>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941" t="4103" r="5238" b="6666"/>
          <a:stretch>
            <a:fillRect/>
          </a:stretch>
        </p:blipFill>
        <p:spPr>
          <a:xfrm>
            <a:off x="-1" y="0"/>
            <a:ext cx="4663897" cy="29717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71799"/>
            <a:ext cx="4663897" cy="2171701"/>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163" t="13492" r="2338" b="11270"/>
          <a:stretch>
            <a:fillRect/>
          </a:stretch>
        </p:blipFill>
        <p:spPr>
          <a:xfrm>
            <a:off x="4663897" y="2971798"/>
            <a:ext cx="4480103" cy="2171701"/>
          </a:xfrm>
          <a:prstGeom prst="rect">
            <a:avLst/>
          </a:prstGeom>
        </p:spPr>
      </p:pic>
    </p:spTree>
  </p:cSld>
  <p:clrMapOvr>
    <a:masterClrMapping/>
  </p:clrMapOvr>
  <p:transition>
    <p:wheel spokes="8"/>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536" y="-105508"/>
            <a:ext cx="7146464" cy="5249008"/>
          </a:xfrm>
          <a:prstGeom prst="rect">
            <a:avLst/>
          </a:prstGeom>
        </p:spPr>
      </p:pic>
      <p:sp>
        <p:nvSpPr>
          <p:cNvPr id="4" name="TextBox 3"/>
          <p:cNvSpPr txBox="1"/>
          <p:nvPr/>
        </p:nvSpPr>
        <p:spPr>
          <a:xfrm>
            <a:off x="169902" y="944294"/>
            <a:ext cx="1438279" cy="4199206"/>
          </a:xfrm>
          <a:prstGeom prst="rect">
            <a:avLst/>
          </a:prstGeom>
          <a:noFill/>
        </p:spPr>
        <p:txBody>
          <a:bodyPr vert="wordArtVert" wrap="square" rtlCol="0">
            <a:spAutoFit/>
          </a:bodyPr>
          <a:lstStyle/>
          <a:p>
            <a:r>
              <a:rPr lang="en-US" sz="2500" dirty="0" smtClean="0"/>
              <a:t>WHAT IS ELECTRIC COMMERCE</a:t>
            </a:r>
            <a:endParaRPr lang="en-US" sz="2500" dirty="0"/>
          </a:p>
        </p:txBody>
      </p:sp>
    </p:spTree>
    <p:extLst>
      <p:ext uri="{BB962C8B-B14F-4D97-AF65-F5344CB8AC3E}">
        <p14:creationId xmlns:p14="http://schemas.microsoft.com/office/powerpoint/2010/main" val="334391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458470" y="1367790"/>
          <a:ext cx="8025129" cy="3031490"/>
        </p:xfrm>
        <a:graphic>
          <a:graphicData uri="http://schemas.openxmlformats.org/drawingml/2006/table">
            <a:tbl>
              <a:tblPr firstRow="1" bandRow="1">
                <a:tableStyleId>{616DA210-FB5B-4158-B5E0-FEB733F419BA}</a:tableStyleId>
              </a:tblPr>
              <a:tblGrid>
                <a:gridCol w="2675043"/>
                <a:gridCol w="2675043"/>
                <a:gridCol w="2675043"/>
              </a:tblGrid>
              <a:tr h="744297">
                <a:tc>
                  <a:txBody>
                    <a:bodyPr/>
                    <a:lstStyle/>
                    <a:p>
                      <a:pPr algn="ctr">
                        <a:buNone/>
                      </a:pPr>
                      <a:endParaRPr lang="en-US" sz="1800"/>
                    </a:p>
                  </a:txBody>
                  <a:tcPr/>
                </a:tc>
                <a:tc>
                  <a:txBody>
                    <a:bodyPr/>
                    <a:lstStyle/>
                    <a:p>
                      <a:pPr algn="ctr">
                        <a:buNone/>
                      </a:pPr>
                      <a:r>
                        <a:rPr lang="en-US" sz="1800"/>
                        <a:t>B2B</a:t>
                      </a:r>
                    </a:p>
                  </a:txBody>
                  <a:tcPr/>
                </a:tc>
                <a:tc>
                  <a:txBody>
                    <a:bodyPr/>
                    <a:lstStyle/>
                    <a:p>
                      <a:pPr algn="ctr">
                        <a:buNone/>
                      </a:pPr>
                      <a:r>
                        <a:rPr lang="en-US" sz="1800"/>
                        <a:t>B2C</a:t>
                      </a:r>
                    </a:p>
                  </a:txBody>
                  <a:tcPr/>
                </a:tc>
              </a:tr>
              <a:tr h="771810">
                <a:tc>
                  <a:txBody>
                    <a:bodyPr/>
                    <a:lstStyle/>
                    <a:p>
                      <a:pPr>
                        <a:buNone/>
                      </a:pPr>
                      <a:r>
                        <a:rPr lang="en-US" sz="1800"/>
                        <a:t>Consumer</a:t>
                      </a:r>
                    </a:p>
                  </a:txBody>
                  <a:tcPr/>
                </a:tc>
                <a:tc>
                  <a:txBody>
                    <a:bodyPr/>
                    <a:lstStyle/>
                    <a:p>
                      <a:pPr>
                        <a:buNone/>
                      </a:pPr>
                      <a:r>
                        <a:rPr lang="en-US" sz="1800"/>
                        <a:t>Business </a:t>
                      </a:r>
                      <a:r>
                        <a:rPr lang="en-US" sz="1800" smtClean="0"/>
                        <a:t>==&gt; </a:t>
                      </a:r>
                      <a:r>
                        <a:rPr lang="en-US" sz="1800"/>
                        <a:t>Business</a:t>
                      </a:r>
                    </a:p>
                  </a:txBody>
                  <a:tcPr/>
                </a:tc>
                <a:tc>
                  <a:txBody>
                    <a:bodyPr/>
                    <a:lstStyle/>
                    <a:p>
                      <a:pPr>
                        <a:buNone/>
                      </a:pPr>
                      <a:r>
                        <a:rPr lang="en-US" sz="1800">
                          <a:sym typeface="+mn-ea"/>
                        </a:rPr>
                        <a:t>Business </a:t>
                      </a:r>
                      <a:r>
                        <a:rPr lang="en-US" sz="1800" smtClean="0">
                          <a:sym typeface="+mn-ea"/>
                        </a:rPr>
                        <a:t>==&gt; </a:t>
                      </a:r>
                      <a:r>
                        <a:rPr lang="en-US" sz="1800">
                          <a:sym typeface="+mn-ea"/>
                        </a:rPr>
                        <a:t>Individual</a:t>
                      </a:r>
                    </a:p>
                  </a:txBody>
                  <a:tcPr/>
                </a:tc>
              </a:tr>
              <a:tr h="771086">
                <a:tc>
                  <a:txBody>
                    <a:bodyPr/>
                    <a:lstStyle/>
                    <a:p>
                      <a:pPr>
                        <a:buNone/>
                      </a:pPr>
                      <a:r>
                        <a:rPr lang="en-US" sz="1800"/>
                        <a:t>Transaction </a:t>
                      </a:r>
                    </a:p>
                  </a:txBody>
                  <a:tcPr/>
                </a:tc>
                <a:tc>
                  <a:txBody>
                    <a:bodyPr/>
                    <a:lstStyle/>
                    <a:p>
                      <a:pPr>
                        <a:buNone/>
                      </a:pPr>
                      <a:r>
                        <a:rPr lang="en-US" sz="1800"/>
                        <a:t>Contract, Negotiation</a:t>
                      </a:r>
                    </a:p>
                  </a:txBody>
                  <a:tcPr/>
                </a:tc>
                <a:tc>
                  <a:txBody>
                    <a:bodyPr/>
                    <a:lstStyle/>
                    <a:p>
                      <a:pPr>
                        <a:buNone/>
                      </a:pPr>
                      <a:r>
                        <a:rPr lang="en-US" sz="1800"/>
                        <a:t>Terms already exist</a:t>
                      </a:r>
                    </a:p>
                  </a:txBody>
                  <a:tcPr/>
                </a:tc>
              </a:tr>
              <a:tr h="744297">
                <a:tc>
                  <a:txBody>
                    <a:bodyPr/>
                    <a:lstStyle/>
                    <a:p>
                      <a:pPr>
                        <a:buNone/>
                      </a:pPr>
                      <a:r>
                        <a:rPr lang="en-US" sz="1800"/>
                        <a:t>Sales Process</a:t>
                      </a:r>
                    </a:p>
                  </a:txBody>
                  <a:tcPr/>
                </a:tc>
                <a:tc>
                  <a:txBody>
                    <a:bodyPr/>
                    <a:lstStyle/>
                    <a:p>
                      <a:pPr>
                        <a:buNone/>
                      </a:pPr>
                      <a:r>
                        <a:rPr lang="en-US" sz="1800"/>
                        <a:t> New, Phone</a:t>
                      </a:r>
                    </a:p>
                  </a:txBody>
                  <a:tcPr/>
                </a:tc>
                <a:tc>
                  <a:txBody>
                    <a:bodyPr/>
                    <a:lstStyle/>
                    <a:p>
                      <a:pPr>
                        <a:buNone/>
                      </a:pPr>
                      <a:r>
                        <a:rPr lang="en-US" sz="1800">
                          <a:sym typeface="+mn-ea"/>
                        </a:rPr>
                        <a:t>Coupon, Voucher</a:t>
                      </a:r>
                    </a:p>
                  </a:txBody>
                  <a:tcPr/>
                </a:tc>
              </a:tr>
            </a:tbl>
          </a:graphicData>
        </a:graphic>
      </p:graphicFrame>
      <p:sp>
        <p:nvSpPr>
          <p:cNvPr id="3" name="Text Box 2"/>
          <p:cNvSpPr txBox="1"/>
          <p:nvPr/>
        </p:nvSpPr>
        <p:spPr>
          <a:xfrm>
            <a:off x="2713671" y="506730"/>
            <a:ext cx="3514725" cy="584775"/>
          </a:xfrm>
          <a:prstGeom prst="rect">
            <a:avLst/>
          </a:prstGeom>
          <a:noFill/>
        </p:spPr>
        <p:txBody>
          <a:bodyPr wrap="square" rtlCol="0">
            <a:spAutoFit/>
          </a:bodyPr>
          <a:lstStyle/>
          <a:p>
            <a:pPr algn="ctr"/>
            <a:r>
              <a:rPr lang="en-US" sz="3200" b="1" smtClean="0">
                <a:solidFill>
                  <a:schemeClr val="tx1"/>
                </a:solidFill>
              </a:rPr>
              <a:t>DIFFERENCES</a:t>
            </a:r>
            <a:endParaRPr lang="en-US" sz="3200" b="1">
              <a:solidFill>
                <a:schemeClr val="tx1"/>
              </a:solidFill>
            </a:endParaRPr>
          </a:p>
        </p:txBody>
      </p:sp>
    </p:spTree>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143"/>
        <p:cNvGrpSpPr/>
        <p:nvPr/>
      </p:nvGrpSpPr>
      <p:grpSpPr>
        <a:xfrm>
          <a:off x="0" y="0"/>
          <a:ext cx="0" cy="0"/>
          <a:chOff x="0" y="0"/>
          <a:chExt cx="0" cy="0"/>
        </a:xfrm>
      </p:grpSpPr>
      <p:sp>
        <p:nvSpPr>
          <p:cNvPr id="144" name="Google Shape;144;p22"/>
          <p:cNvSpPr txBox="1">
            <a:spLocks noGrp="1"/>
          </p:cNvSpPr>
          <p:nvPr>
            <p:ph type="ctrTitle"/>
          </p:nvPr>
        </p:nvSpPr>
        <p:spPr>
          <a:xfrm flipH="1">
            <a:off x="1204595" y="2736215"/>
            <a:ext cx="3723640" cy="8032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sym typeface="+mn-ea"/>
              </a:rPr>
              <a:t>Consumer to Consumer</a:t>
            </a:r>
          </a:p>
        </p:txBody>
      </p:sp>
      <p:sp>
        <p:nvSpPr>
          <p:cNvPr id="145" name="Google Shape;145;p22"/>
          <p:cNvSpPr txBox="1">
            <a:spLocks noGrp="1"/>
          </p:cNvSpPr>
          <p:nvPr>
            <p:ph type="title" idx="2"/>
          </p:nvPr>
        </p:nvSpPr>
        <p:spPr>
          <a:xfrm flipH="1">
            <a:off x="188160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t>0</a:t>
            </a:r>
            <a:r>
              <a:rPr lang="en-US" altLang="en-GB" sz="4000"/>
              <a:t>3</a:t>
            </a:r>
          </a:p>
        </p:txBody>
      </p:sp>
      <p:sp>
        <p:nvSpPr>
          <p:cNvPr id="146" name="Google Shape;146;p22"/>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68" name="Google Shape;368;p33"/>
          <p:cNvSpPr txBox="1"/>
          <p:nvPr/>
        </p:nvSpPr>
        <p:spPr>
          <a:xfrm>
            <a:off x="4936288" y="1611630"/>
            <a:ext cx="3949065" cy="276987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000" dirty="0">
                <a:latin typeface="Assistant ExtraLight"/>
                <a:ea typeface="Assistant ExtraLight"/>
                <a:cs typeface="Assistant ExtraLight"/>
                <a:sym typeface="Assistant ExtraLight"/>
              </a:rPr>
              <a:t>Consumer to consumer, where the consumers are in direct contact with each other. No company is involved. It helps people sell their personal goods and assets directly to an interested party. </a:t>
            </a:r>
          </a:p>
        </p:txBody>
      </p:sp>
      <p:pic>
        <p:nvPicPr>
          <p:cNvPr id="369" name="Google Shape;369;p33" descr="C:\Users\Windows 10\Desktop\EC\mảnh-đất-màu-mỡ-C2C.jpgmảnh-đất-màu-mỡ-C2C"/>
          <p:cNvPicPr preferRelativeResize="0"/>
          <p:nvPr/>
        </p:nvPicPr>
        <p:blipFill rotWithShape="1">
          <a:blip r:embed="rId3"/>
          <a:srcRect/>
          <a:stretch>
            <a:fillRect/>
          </a:stretch>
        </p:blipFill>
        <p:spPr>
          <a:xfrm rot="-899870">
            <a:off x="216535" y="1351280"/>
            <a:ext cx="4340225" cy="3290570"/>
          </a:xfrm>
          <a:prstGeom prst="rect">
            <a:avLst/>
          </a:prstGeom>
          <a:noFill/>
          <a:ln>
            <a:noFill/>
          </a:ln>
        </p:spPr>
      </p:pic>
      <p:sp>
        <p:nvSpPr>
          <p:cNvPr id="370" name="Google Shape;370;p33"/>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4000"/>
              <a:t>C2C</a:t>
            </a:r>
          </a:p>
        </p:txBody>
      </p:sp>
    </p:spTree>
  </p:cSld>
  <p:clrMapOvr>
    <a:masterClrMapping/>
  </p:clrMapOvr>
  <p:transition>
    <p:wheel spokes="8"/>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Picture 3" descr="ebay-logo-1-1200x630-margin"/>
          <p:cNvPicPr>
            <a:picLocks noChangeAspect="1"/>
          </p:cNvPicPr>
          <p:nvPr/>
        </p:nvPicPr>
        <p:blipFill>
          <a:blip r:embed="rId2"/>
          <a:stretch>
            <a:fillRect/>
          </a:stretch>
        </p:blipFill>
        <p:spPr>
          <a:xfrm>
            <a:off x="180975" y="593090"/>
            <a:ext cx="3639820" cy="3865245"/>
          </a:xfrm>
          <a:prstGeom prst="rect">
            <a:avLst/>
          </a:prstGeom>
        </p:spPr>
      </p:pic>
      <p:pic>
        <p:nvPicPr>
          <p:cNvPr id="5" name="Picture 4" descr="cho-tot-mua-ban-rao-vat"/>
          <p:cNvPicPr>
            <a:picLocks noChangeAspect="1"/>
          </p:cNvPicPr>
          <p:nvPr/>
        </p:nvPicPr>
        <p:blipFill>
          <a:blip r:embed="rId3"/>
          <a:stretch>
            <a:fillRect/>
          </a:stretch>
        </p:blipFill>
        <p:spPr>
          <a:xfrm>
            <a:off x="4283710" y="469900"/>
            <a:ext cx="4539615" cy="3898900"/>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143"/>
        <p:cNvGrpSpPr/>
        <p:nvPr/>
      </p:nvGrpSpPr>
      <p:grpSpPr>
        <a:xfrm>
          <a:off x="0" y="0"/>
          <a:ext cx="0" cy="0"/>
          <a:chOff x="0" y="0"/>
          <a:chExt cx="0" cy="0"/>
        </a:xfrm>
      </p:grpSpPr>
      <p:sp>
        <p:nvSpPr>
          <p:cNvPr id="144" name="Google Shape;144;p22"/>
          <p:cNvSpPr txBox="1">
            <a:spLocks noGrp="1"/>
          </p:cNvSpPr>
          <p:nvPr>
            <p:ph type="ctrTitle"/>
          </p:nvPr>
        </p:nvSpPr>
        <p:spPr>
          <a:xfrm flipH="1">
            <a:off x="1364615" y="2743835"/>
            <a:ext cx="3723640" cy="8032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sym typeface="+mn-ea"/>
              </a:rPr>
              <a:t>Consumer to Business</a:t>
            </a:r>
            <a:r>
              <a:rPr lang="en-US" altLang="en-GB" sz="2400"/>
              <a:t/>
            </a:r>
            <a:br>
              <a:rPr lang="en-US" altLang="en-GB" sz="2400"/>
            </a:br>
            <a:endParaRPr lang="en-US" altLang="en-GB" sz="2400">
              <a:sym typeface="+mn-ea"/>
            </a:endParaRPr>
          </a:p>
        </p:txBody>
      </p:sp>
      <p:sp>
        <p:nvSpPr>
          <p:cNvPr id="145" name="Google Shape;145;p22"/>
          <p:cNvSpPr txBox="1">
            <a:spLocks noGrp="1"/>
          </p:cNvSpPr>
          <p:nvPr>
            <p:ph type="title" idx="2"/>
          </p:nvPr>
        </p:nvSpPr>
        <p:spPr>
          <a:xfrm flipH="1">
            <a:off x="188160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t>0</a:t>
            </a:r>
            <a:r>
              <a:rPr lang="en-US" altLang="en-GB" sz="4000"/>
              <a:t>4</a:t>
            </a:r>
          </a:p>
        </p:txBody>
      </p:sp>
      <p:sp>
        <p:nvSpPr>
          <p:cNvPr id="146" name="Google Shape;146;p22"/>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wheel spokes="8"/>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4"/>
        <p:cNvGrpSpPr/>
        <p:nvPr/>
      </p:nvGrpSpPr>
      <p:grpSpPr>
        <a:xfrm>
          <a:off x="0" y="0"/>
          <a:ext cx="0" cy="0"/>
          <a:chOff x="0" y="0"/>
          <a:chExt cx="0" cy="0"/>
        </a:xfrm>
      </p:grpSpPr>
      <p:sp>
        <p:nvSpPr>
          <p:cNvPr id="375" name="Google Shape;375;p34"/>
          <p:cNvSpPr/>
          <p:nvPr/>
        </p:nvSpPr>
        <p:spPr>
          <a:xfrm flipH="1">
            <a:off x="-1004887"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7" name="Google Shape;377;p34"/>
          <p:cNvSpPr txBox="1"/>
          <p:nvPr/>
        </p:nvSpPr>
        <p:spPr>
          <a:xfrm flipH="1">
            <a:off x="386713" y="1442085"/>
            <a:ext cx="4215766" cy="29679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sz="2000">
                <a:latin typeface="Assistant ExtraLight"/>
                <a:ea typeface="Assistant ExtraLight"/>
                <a:cs typeface="Assistant ExtraLight"/>
                <a:sym typeface="Assistant ExtraLight"/>
              </a:rPr>
              <a:t>Consumer-to-business (C2B) is a type of e-commerce in which consumers make their products and services available online for companies to bid on and purchase. This is the opposite of the traditional commerce model of B2C.</a:t>
            </a:r>
          </a:p>
        </p:txBody>
      </p:sp>
      <p:sp>
        <p:nvSpPr>
          <p:cNvPr id="378" name="Google Shape;378;p34"/>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4000"/>
              <a:t>C2B</a:t>
            </a:r>
          </a:p>
        </p:txBody>
      </p:sp>
      <p:pic>
        <p:nvPicPr>
          <p:cNvPr id="379" name="Google Shape;379;p34" descr="C:\Users\Windows 10\Desktop\EC\C2B-Icon.pngC2B-Icon"/>
          <p:cNvPicPr preferRelativeResize="0"/>
          <p:nvPr/>
        </p:nvPicPr>
        <p:blipFill rotWithShape="1">
          <a:blip r:embed="rId3"/>
          <a:srcRect/>
          <a:stretch>
            <a:fillRect/>
          </a:stretch>
        </p:blipFill>
        <p:spPr>
          <a:xfrm rot="900126">
            <a:off x="4871085" y="1182370"/>
            <a:ext cx="3867150" cy="386715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 Box 1"/>
          <p:cNvSpPr txBox="1"/>
          <p:nvPr/>
        </p:nvSpPr>
        <p:spPr>
          <a:xfrm>
            <a:off x="0" y="1233239"/>
            <a:ext cx="3756123" cy="2677656"/>
          </a:xfrm>
          <a:prstGeom prst="rect">
            <a:avLst/>
          </a:prstGeom>
          <a:noFill/>
        </p:spPr>
        <p:txBody>
          <a:bodyPr wrap="square" rtlCol="0">
            <a:spAutoFit/>
          </a:bodyPr>
          <a:lstStyle/>
          <a:p>
            <a:pPr algn="l"/>
            <a:r>
              <a:rPr lang="en-US" sz="2800" dirty="0"/>
              <a:t>For example an IT freelancer who demos and sells his software to a company. </a:t>
            </a:r>
            <a:endParaRPr lang="en-US" sz="2800" dirty="0" smtClean="0"/>
          </a:p>
          <a:p>
            <a:pPr algn="l"/>
            <a:r>
              <a:rPr lang="en-US" sz="2800" dirty="0" err="1" smtClean="0"/>
              <a:t>E.g</a:t>
            </a:r>
            <a:r>
              <a:rPr lang="en-US" sz="2800" dirty="0" smtClean="0"/>
              <a:t>:</a:t>
            </a:r>
            <a:r>
              <a:rPr lang="en-US" sz="2800" dirty="0"/>
              <a:t> </a:t>
            </a:r>
            <a:r>
              <a:rPr lang="en-US" sz="2800" dirty="0" smtClean="0"/>
              <a:t>Fiver, </a:t>
            </a:r>
            <a:r>
              <a:rPr lang="en-US" sz="2800" dirty="0" err="1" smtClean="0"/>
              <a:t>Upwork</a:t>
            </a:r>
            <a:r>
              <a:rPr lang="en-US" sz="2800" dirty="0" smtClean="0"/>
              <a:t>, </a:t>
            </a:r>
            <a:r>
              <a:rPr lang="en-US" sz="2800" dirty="0" err="1" smtClean="0"/>
              <a:t>Shutterstock</a:t>
            </a:r>
            <a:r>
              <a:rPr lang="en-US" sz="2800" dirty="0" smtClean="0"/>
              <a:t>,…</a:t>
            </a:r>
          </a:p>
        </p:txBody>
      </p:sp>
      <p:pic>
        <p:nvPicPr>
          <p:cNvPr id="3" name="Picture 2" descr="developer-guide-blog-2"/>
          <p:cNvPicPr>
            <a:picLocks noChangeAspect="1"/>
          </p:cNvPicPr>
          <p:nvPr/>
        </p:nvPicPr>
        <p:blipFill>
          <a:blip r:embed="rId2"/>
          <a:stretch>
            <a:fillRect/>
          </a:stretch>
        </p:blipFill>
        <p:spPr>
          <a:xfrm>
            <a:off x="3594295" y="0"/>
            <a:ext cx="5549705" cy="5144135"/>
          </a:xfrm>
          <a:prstGeom prst="rect">
            <a:avLst/>
          </a:prstGeom>
        </p:spPr>
      </p:pic>
    </p:spTree>
  </p:cSld>
  <p:clrMapOvr>
    <a:masterClrMapping/>
  </p:clrMapOvr>
  <p:transition>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573721" y="1560830"/>
          <a:ext cx="7994650" cy="2658745"/>
        </p:xfrm>
        <a:graphic>
          <a:graphicData uri="http://schemas.openxmlformats.org/drawingml/2006/table">
            <a:tbl>
              <a:tblPr firstRow="1" bandRow="1">
                <a:tableStyleId>{616DA210-FB5B-4158-B5E0-FEB733F419BA}</a:tableStyleId>
              </a:tblPr>
              <a:tblGrid>
                <a:gridCol w="2126322"/>
                <a:gridCol w="3203445"/>
                <a:gridCol w="2664883"/>
              </a:tblGrid>
              <a:tr h="652780">
                <a:tc>
                  <a:txBody>
                    <a:bodyPr/>
                    <a:lstStyle/>
                    <a:p>
                      <a:pPr algn="ctr">
                        <a:buNone/>
                      </a:pPr>
                      <a:endParaRPr lang="en-US" sz="1800" dirty="0"/>
                    </a:p>
                  </a:txBody>
                  <a:tcPr/>
                </a:tc>
                <a:tc>
                  <a:txBody>
                    <a:bodyPr/>
                    <a:lstStyle/>
                    <a:p>
                      <a:pPr algn="ctr">
                        <a:buNone/>
                      </a:pPr>
                      <a:r>
                        <a:rPr lang="en-US" sz="1800"/>
                        <a:t>C2C</a:t>
                      </a:r>
                    </a:p>
                  </a:txBody>
                  <a:tcPr/>
                </a:tc>
                <a:tc>
                  <a:txBody>
                    <a:bodyPr/>
                    <a:lstStyle/>
                    <a:p>
                      <a:pPr algn="ctr">
                        <a:buNone/>
                      </a:pPr>
                      <a:r>
                        <a:rPr lang="en-US" sz="1800"/>
                        <a:t>C2B</a:t>
                      </a:r>
                    </a:p>
                  </a:txBody>
                  <a:tcPr/>
                </a:tc>
              </a:tr>
              <a:tr h="676910">
                <a:tc>
                  <a:txBody>
                    <a:bodyPr/>
                    <a:lstStyle/>
                    <a:p>
                      <a:pPr>
                        <a:buNone/>
                      </a:pPr>
                      <a:r>
                        <a:rPr lang="en-US" sz="1800"/>
                        <a:t>Consumer</a:t>
                      </a:r>
                    </a:p>
                  </a:txBody>
                  <a:tcPr/>
                </a:tc>
                <a:tc>
                  <a:txBody>
                    <a:bodyPr/>
                    <a:lstStyle/>
                    <a:p>
                      <a:pPr>
                        <a:buNone/>
                      </a:pPr>
                      <a:r>
                        <a:rPr lang="en-US" sz="1800">
                          <a:sym typeface="+mn-ea"/>
                        </a:rPr>
                        <a:t>Individual </a:t>
                      </a:r>
                      <a:r>
                        <a:rPr lang="en-US" sz="1800" smtClean="0">
                          <a:sym typeface="Arial" panose="020B0604020202020204"/>
                        </a:rPr>
                        <a:t>==</a:t>
                      </a:r>
                      <a:r>
                        <a:rPr lang="en-US" sz="1800" smtClean="0"/>
                        <a:t>&gt; </a:t>
                      </a:r>
                      <a:r>
                        <a:rPr lang="en-US" sz="1800">
                          <a:sym typeface="+mn-ea"/>
                        </a:rPr>
                        <a:t>Individual</a:t>
                      </a:r>
                      <a:endParaRPr lang="en-US" sz="1800"/>
                    </a:p>
                  </a:txBody>
                  <a:tcPr/>
                </a:tc>
                <a:tc>
                  <a:txBody>
                    <a:bodyPr/>
                    <a:lstStyle/>
                    <a:p>
                      <a:pPr>
                        <a:buNone/>
                      </a:pPr>
                      <a:r>
                        <a:rPr lang="en-US" sz="1800">
                          <a:sym typeface="+mn-ea"/>
                        </a:rPr>
                        <a:t>Individual </a:t>
                      </a:r>
                      <a:r>
                        <a:rPr lang="en-US" sz="1800" smtClean="0">
                          <a:sym typeface="+mn-ea"/>
                        </a:rPr>
                        <a:t>==&gt; </a:t>
                      </a:r>
                      <a:r>
                        <a:rPr lang="en-US" sz="1800">
                          <a:sym typeface="+mn-ea"/>
                        </a:rPr>
                        <a:t>Business</a:t>
                      </a:r>
                      <a:endParaRPr lang="en-US" sz="1800"/>
                    </a:p>
                    <a:p>
                      <a:pPr>
                        <a:buNone/>
                      </a:pPr>
                      <a:endParaRPr lang="en-US" sz="1800">
                        <a:sym typeface="+mn-ea"/>
                      </a:endParaRPr>
                    </a:p>
                  </a:txBody>
                  <a:tcPr/>
                </a:tc>
              </a:tr>
              <a:tr h="676275">
                <a:tc>
                  <a:txBody>
                    <a:bodyPr/>
                    <a:lstStyle/>
                    <a:p>
                      <a:pPr>
                        <a:buNone/>
                      </a:pPr>
                      <a:r>
                        <a:rPr lang="en-US" sz="1800"/>
                        <a:t>Transaction </a:t>
                      </a:r>
                    </a:p>
                  </a:txBody>
                  <a:tcPr/>
                </a:tc>
                <a:tc>
                  <a:txBody>
                    <a:bodyPr/>
                    <a:lstStyle/>
                    <a:p>
                      <a:pPr>
                        <a:buNone/>
                      </a:pPr>
                      <a:r>
                        <a:rPr lang="en-US" sz="1800"/>
                        <a:t>Deal</a:t>
                      </a:r>
                    </a:p>
                  </a:txBody>
                  <a:tcPr/>
                </a:tc>
                <a:tc>
                  <a:txBody>
                    <a:bodyPr/>
                    <a:lstStyle/>
                    <a:p>
                      <a:pPr>
                        <a:buNone/>
                      </a:pPr>
                      <a:r>
                        <a:rPr lang="en-US" sz="1800" dirty="0"/>
                        <a:t>Deal, By request</a:t>
                      </a:r>
                    </a:p>
                  </a:txBody>
                  <a:tcPr/>
                </a:tc>
              </a:tr>
              <a:tr h="652780">
                <a:tc>
                  <a:txBody>
                    <a:bodyPr/>
                    <a:lstStyle/>
                    <a:p>
                      <a:pPr>
                        <a:buNone/>
                      </a:pPr>
                      <a:r>
                        <a:rPr lang="en-US" sz="1800"/>
                        <a:t>Sales Process</a:t>
                      </a:r>
                    </a:p>
                  </a:txBody>
                  <a:tcPr/>
                </a:tc>
                <a:tc>
                  <a:txBody>
                    <a:bodyPr/>
                    <a:lstStyle/>
                    <a:p>
                      <a:pPr>
                        <a:buNone/>
                      </a:pPr>
                      <a:r>
                        <a:rPr lang="en-US" sz="1800"/>
                        <a:t> Auction, Exchange</a:t>
                      </a:r>
                    </a:p>
                  </a:txBody>
                  <a:tcPr/>
                </a:tc>
                <a:tc>
                  <a:txBody>
                    <a:bodyPr/>
                    <a:lstStyle/>
                    <a:p>
                      <a:pPr>
                        <a:buNone/>
                      </a:pPr>
                      <a:r>
                        <a:rPr lang="en-US" sz="1800" dirty="0">
                          <a:sym typeface="+mn-ea"/>
                        </a:rPr>
                        <a:t>Buy and sell</a:t>
                      </a:r>
                    </a:p>
                  </a:txBody>
                  <a:tcPr/>
                </a:tc>
              </a:tr>
            </a:tbl>
          </a:graphicData>
        </a:graphic>
      </p:graphicFrame>
      <p:sp>
        <p:nvSpPr>
          <p:cNvPr id="3" name="Text Box 2"/>
          <p:cNvSpPr txBox="1"/>
          <p:nvPr/>
        </p:nvSpPr>
        <p:spPr>
          <a:xfrm>
            <a:off x="2864484" y="699770"/>
            <a:ext cx="3413125" cy="584775"/>
          </a:xfrm>
          <a:prstGeom prst="rect">
            <a:avLst/>
          </a:prstGeom>
          <a:noFill/>
        </p:spPr>
        <p:txBody>
          <a:bodyPr wrap="square" rtlCol="0">
            <a:spAutoFit/>
          </a:bodyPr>
          <a:lstStyle/>
          <a:p>
            <a:pPr algn="ctr"/>
            <a:r>
              <a:rPr lang="en-US" sz="3200" b="1" smtClean="0">
                <a:solidFill>
                  <a:schemeClr val="tx1"/>
                </a:solidFill>
              </a:rPr>
              <a:t>DIFFERENCES</a:t>
            </a:r>
            <a:endParaRPr lang="en-US" sz="3200" b="1">
              <a:solidFill>
                <a:schemeClr val="tx1"/>
              </a:solidFill>
            </a:endParaRPr>
          </a:p>
        </p:txBody>
      </p:sp>
    </p:spTree>
  </p:cSld>
  <p:clrMapOvr>
    <a:masterClrMapping/>
  </p:clrMapOvr>
  <p:transition>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143"/>
        <p:cNvGrpSpPr/>
        <p:nvPr/>
      </p:nvGrpSpPr>
      <p:grpSpPr>
        <a:xfrm>
          <a:off x="0" y="0"/>
          <a:ext cx="0" cy="0"/>
          <a:chOff x="0" y="0"/>
          <a:chExt cx="0" cy="0"/>
        </a:xfrm>
      </p:grpSpPr>
      <p:sp>
        <p:nvSpPr>
          <p:cNvPr id="144" name="Google Shape;144;p22"/>
          <p:cNvSpPr txBox="1">
            <a:spLocks noGrp="1"/>
          </p:cNvSpPr>
          <p:nvPr>
            <p:ph type="ctrTitle"/>
          </p:nvPr>
        </p:nvSpPr>
        <p:spPr>
          <a:xfrm>
            <a:off x="2433710" y="435035"/>
            <a:ext cx="4037427" cy="5497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dirty="0" smtClean="0">
                <a:sym typeface="+mn-ea"/>
              </a:rPr>
              <a:t>Government E-Commerce</a:t>
            </a:r>
            <a:endParaRPr lang="en-US" altLang="en-GB" sz="2400" dirty="0">
              <a:sym typeface="+mn-ea"/>
            </a:endParaRPr>
          </a:p>
        </p:txBody>
      </p:sp>
      <p:sp>
        <p:nvSpPr>
          <p:cNvPr id="145" name="Google Shape;145;p22"/>
          <p:cNvSpPr txBox="1">
            <a:spLocks noGrp="1"/>
          </p:cNvSpPr>
          <p:nvPr>
            <p:ph type="body" idx="1"/>
          </p:nvPr>
        </p:nvSpPr>
        <p:spPr>
          <a:xfrm>
            <a:off x="3933190" y="-266065"/>
            <a:ext cx="699135" cy="4419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bg1"/>
                </a:solidFill>
              </a:rPr>
              <a:t>0</a:t>
            </a:r>
            <a:r>
              <a:rPr lang="en-US" altLang="en-GB" sz="4000">
                <a:solidFill>
                  <a:schemeClr val="bg1"/>
                </a:solidFill>
              </a:rPr>
              <a:t>5</a:t>
            </a:r>
          </a:p>
        </p:txBody>
      </p:sp>
    </p:spTree>
  </p:cSld>
  <p:clrMapOvr>
    <a:masterClrMapping/>
  </p:clrMapOvr>
  <p:transition>
    <p:wheel spokes="8"/>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63575" y="1351280"/>
            <a:ext cx="7416800" cy="3883660"/>
          </a:xfrm>
        </p:spPr>
        <p:txBody>
          <a:bodyPr/>
          <a:lstStyle/>
          <a:p>
            <a:pPr algn="just"/>
            <a:r>
              <a:rPr lang="en-US" sz="2000" dirty="0"/>
              <a:t>E-commerce model in which the government will use electronic means (mainly computers and internet) to communicate with businesses, citizens and government organizations, as well as providing public services</a:t>
            </a:r>
            <a:r>
              <a:rPr lang="en-US" sz="2000" dirty="0" smtClean="0"/>
              <a:t>.</a:t>
            </a:r>
          </a:p>
          <a:p>
            <a:pPr algn="just"/>
            <a:r>
              <a:rPr lang="en-US" sz="2000" dirty="0" smtClean="0"/>
              <a:t>The types of E-Government: B2G, </a:t>
            </a:r>
            <a:r>
              <a:rPr lang="en-US" sz="2000" dirty="0" smtClean="0"/>
              <a:t>C2G, </a:t>
            </a:r>
            <a:r>
              <a:rPr lang="en-US" sz="2000" dirty="0" err="1" smtClean="0"/>
              <a:t>E.g</a:t>
            </a:r>
            <a:r>
              <a:rPr lang="en-US" sz="2000" dirty="0" smtClean="0"/>
              <a:t>: </a:t>
            </a:r>
            <a:r>
              <a:rPr lang="en-US" sz="2000" dirty="0" err="1" smtClean="0"/>
              <a:t>Synergetics</a:t>
            </a:r>
            <a:r>
              <a:rPr lang="en-US" sz="2000" dirty="0" smtClean="0"/>
              <a:t> </a:t>
            </a:r>
            <a:r>
              <a:rPr lang="en-US" sz="2000" dirty="0" err="1" smtClean="0"/>
              <a:t>Inc</a:t>
            </a:r>
            <a:r>
              <a:rPr lang="en-US" sz="2000" dirty="0"/>
              <a:t>, </a:t>
            </a:r>
            <a:r>
              <a:rPr lang="en-US" sz="2000" dirty="0" smtClean="0"/>
              <a:t>websites for individuals pay tax or tuition fee,…</a:t>
            </a:r>
            <a:endParaRPr lang="en-US" sz="2000" dirty="0" smtClean="0"/>
          </a:p>
          <a:p>
            <a:pPr algn="just"/>
            <a:r>
              <a:rPr lang="en-US" sz="2000" dirty="0" smtClean="0"/>
              <a:t>The benefit of e-government implementation is increased transparency, reduce corruption, reduce costs for participants to participate, as well as to help joint quick and easy access to businesses and individuals with public services. </a:t>
            </a:r>
            <a:endParaRPr lang="en-US" sz="2000" dirty="0"/>
          </a:p>
        </p:txBody>
      </p:sp>
      <p:sp>
        <p:nvSpPr>
          <p:cNvPr id="5" name="Title 4"/>
          <p:cNvSpPr>
            <a:spLocks noGrp="1"/>
          </p:cNvSpPr>
          <p:nvPr>
            <p:ph type="ctrTitle"/>
          </p:nvPr>
        </p:nvSpPr>
        <p:spPr>
          <a:xfrm>
            <a:off x="3080975" y="212296"/>
            <a:ext cx="2982000" cy="689100"/>
          </a:xfrm>
        </p:spPr>
        <p:txBody>
          <a:bodyPr/>
          <a:lstStyle/>
          <a:p>
            <a:r>
              <a:rPr lang="en-US" sz="3200"/>
              <a:t>E-Government</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117"/>
            <a:ext cx="9144000" cy="5431888"/>
          </a:xfrm>
          <a:prstGeom prst="rect">
            <a:avLst/>
          </a:prstGeom>
        </p:spPr>
      </p:pic>
      <p:sp>
        <p:nvSpPr>
          <p:cNvPr id="7" name="Rectangle 6"/>
          <p:cNvSpPr/>
          <p:nvPr/>
        </p:nvSpPr>
        <p:spPr>
          <a:xfrm>
            <a:off x="5326743" y="1270000"/>
            <a:ext cx="3722914" cy="1444171"/>
          </a:xfrm>
          <a:prstGeom prst="rect">
            <a:avLst/>
          </a:prstGeom>
          <a:solidFill>
            <a:srgbClr val="F2F4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5326743" y="1280084"/>
            <a:ext cx="3426885" cy="1384995"/>
          </a:xfrm>
          <a:prstGeom prst="rect">
            <a:avLst/>
          </a:prstGeom>
          <a:noFill/>
        </p:spPr>
        <p:txBody>
          <a:bodyPr wrap="square" rtlCol="0">
            <a:spAutoFit/>
          </a:bodyPr>
          <a:lstStyle/>
          <a:p>
            <a:r>
              <a:rPr lang="en-US" dirty="0"/>
              <a:t>E-Commerce or Electronic Commerce means buying and selling of goods, products, or services over the internet. ... The standard definition of E-commerce is a commercial transaction which is happened over the internet</a:t>
            </a:r>
          </a:p>
        </p:txBody>
      </p:sp>
      <p:sp>
        <p:nvSpPr>
          <p:cNvPr id="2" name="TextBox 1"/>
          <p:cNvSpPr txBox="1"/>
          <p:nvPr/>
        </p:nvSpPr>
        <p:spPr>
          <a:xfrm>
            <a:off x="5323618" y="1270000"/>
            <a:ext cx="3722914" cy="1384995"/>
          </a:xfrm>
          <a:prstGeom prst="rect">
            <a:avLst/>
          </a:prstGeom>
          <a:noFill/>
        </p:spPr>
        <p:txBody>
          <a:bodyPr wrap="square" rtlCol="0">
            <a:spAutoFit/>
          </a:bodyPr>
          <a:lstStyle/>
          <a:p>
            <a:r>
              <a:rPr lang="en-US" dirty="0" smtClean="0"/>
              <a:t>Commerce </a:t>
            </a:r>
            <a:r>
              <a:rPr lang="en-US" dirty="0"/>
              <a:t>is nothing but buying and selling of goods. It has been around for many years starting form barter system where there was just </a:t>
            </a:r>
            <a:r>
              <a:rPr lang="en-US" dirty="0" smtClean="0"/>
              <a:t>exchange </a:t>
            </a:r>
            <a:r>
              <a:rPr lang="en-US" dirty="0"/>
              <a:t>of goods to using precious metals to using coin and then paper money and plastic money.</a:t>
            </a:r>
          </a:p>
        </p:txBody>
      </p:sp>
      <p:sp>
        <p:nvSpPr>
          <p:cNvPr id="3" name="TextBox 2"/>
          <p:cNvSpPr txBox="1"/>
          <p:nvPr/>
        </p:nvSpPr>
        <p:spPr>
          <a:xfrm>
            <a:off x="5486401" y="2890911"/>
            <a:ext cx="3397348" cy="1815882"/>
          </a:xfrm>
          <a:prstGeom prst="rect">
            <a:avLst/>
          </a:prstGeom>
          <a:noFill/>
        </p:spPr>
        <p:txBody>
          <a:bodyPr wrap="square" rtlCol="0">
            <a:spAutoFit/>
          </a:bodyPr>
          <a:lstStyle/>
          <a:p>
            <a:r>
              <a:rPr lang="en-US" dirty="0"/>
              <a:t>- Traditional commerce used to happen face to face</a:t>
            </a:r>
          </a:p>
          <a:p>
            <a:r>
              <a:rPr lang="en-US" dirty="0"/>
              <a:t>- L</a:t>
            </a:r>
            <a:r>
              <a:rPr lang="en-US" dirty="0" smtClean="0"/>
              <a:t>imit in </a:t>
            </a:r>
            <a:r>
              <a:rPr lang="en-US" dirty="0"/>
              <a:t>particular geographical location </a:t>
            </a:r>
          </a:p>
          <a:p>
            <a:r>
              <a:rPr lang="en-US" dirty="0"/>
              <a:t>- P</a:t>
            </a:r>
            <a:r>
              <a:rPr lang="en-US" dirty="0" smtClean="0"/>
              <a:t>ersonal </a:t>
            </a:r>
            <a:r>
              <a:rPr lang="en-US" dirty="0"/>
              <a:t>interaction and delivery of goods was instantaneous. </a:t>
            </a:r>
          </a:p>
          <a:p>
            <a:r>
              <a:rPr lang="en-US" dirty="0"/>
              <a:t>- </a:t>
            </a:r>
            <a:r>
              <a:rPr lang="en-US" dirty="0" smtClean="0"/>
              <a:t>Limit in certain </a:t>
            </a:r>
            <a:r>
              <a:rPr lang="en-US" dirty="0"/>
              <a:t>business hours typically during day time.</a:t>
            </a:r>
          </a:p>
          <a:p>
            <a:endParaRPr lang="en-US" dirty="0"/>
          </a:p>
        </p:txBody>
      </p:sp>
      <p:sp>
        <p:nvSpPr>
          <p:cNvPr id="4" name="TextBox 3"/>
          <p:cNvSpPr txBox="1"/>
          <p:nvPr/>
        </p:nvSpPr>
        <p:spPr>
          <a:xfrm>
            <a:off x="5486401" y="2684582"/>
            <a:ext cx="3910818" cy="2031325"/>
          </a:xfrm>
          <a:prstGeom prst="rect">
            <a:avLst/>
          </a:prstGeom>
          <a:noFill/>
        </p:spPr>
        <p:txBody>
          <a:bodyPr wrap="square" rtlCol="0">
            <a:spAutoFit/>
          </a:bodyPr>
          <a:lstStyle/>
          <a:p>
            <a:endParaRPr lang="en-US" dirty="0"/>
          </a:p>
          <a:p>
            <a:r>
              <a:rPr lang="en-US" dirty="0"/>
              <a:t>- T</a:t>
            </a:r>
            <a:r>
              <a:rPr lang="en-US" dirty="0" smtClean="0"/>
              <a:t>he sales, exchanging </a:t>
            </a:r>
            <a:r>
              <a:rPr lang="en-US" dirty="0"/>
              <a:t>happen online</a:t>
            </a:r>
          </a:p>
          <a:p>
            <a:r>
              <a:rPr lang="en-US" dirty="0"/>
              <a:t>- P</a:t>
            </a:r>
            <a:r>
              <a:rPr lang="en-US" dirty="0" smtClean="0"/>
              <a:t>otentially </a:t>
            </a:r>
            <a:r>
              <a:rPr lang="en-US" dirty="0"/>
              <a:t>sell across the world</a:t>
            </a:r>
          </a:p>
          <a:p>
            <a:r>
              <a:rPr lang="en-US" dirty="0"/>
              <a:t>- </a:t>
            </a:r>
            <a:r>
              <a:rPr lang="en-US" dirty="0" smtClean="0"/>
              <a:t>Limit in personal </a:t>
            </a:r>
            <a:r>
              <a:rPr lang="en-US" dirty="0"/>
              <a:t>interaction</a:t>
            </a:r>
          </a:p>
          <a:p>
            <a:r>
              <a:rPr lang="en-US" dirty="0"/>
              <a:t>- Delivery of goods and services might take  </a:t>
            </a:r>
            <a:r>
              <a:rPr lang="en-US" dirty="0" smtClean="0"/>
              <a:t>   some </a:t>
            </a:r>
            <a:r>
              <a:rPr lang="en-US" dirty="0"/>
              <a:t>time</a:t>
            </a:r>
          </a:p>
          <a:p>
            <a:r>
              <a:rPr lang="en-US" dirty="0"/>
              <a:t>- It is available 24/7 and can be done day or night</a:t>
            </a:r>
          </a:p>
          <a:p>
            <a:endParaRPr lang="en-US" dirty="0"/>
          </a:p>
        </p:txBody>
      </p:sp>
    </p:spTree>
    <p:extLst>
      <p:ext uri="{BB962C8B-B14F-4D97-AF65-F5344CB8AC3E}">
        <p14:creationId xmlns:p14="http://schemas.microsoft.com/office/powerpoint/2010/main" val="339113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1" nodeType="clickEffect">
                                  <p:stCondLst>
                                    <p:cond delay="0"/>
                                  </p:stCondLst>
                                  <p:childTnLst>
                                    <p:anim calcmode="lin" valueType="num">
                                      <p:cBhvr additive="base">
                                        <p:cTn id="17" dur="500"/>
                                        <p:tgtEl>
                                          <p:spTgt spid="2"/>
                                        </p:tgtEl>
                                        <p:attrNameLst>
                                          <p:attrName>ppt_x</p:attrName>
                                        </p:attrNameLst>
                                      </p:cBhvr>
                                      <p:tavLst>
                                        <p:tav tm="0">
                                          <p:val>
                                            <p:strVal val="ppt_x"/>
                                          </p:val>
                                        </p:tav>
                                        <p:tav tm="100000">
                                          <p:val>
                                            <p:strVal val="ppt_x"/>
                                          </p:val>
                                        </p:tav>
                                      </p:tavLst>
                                    </p:anim>
                                    <p:anim calcmode="lin" valueType="num">
                                      <p:cBhvr additive="base">
                                        <p:cTn id="18" dur="500"/>
                                        <p:tgtEl>
                                          <p:spTgt spid="2"/>
                                        </p:tgtEl>
                                        <p:attrNameLst>
                                          <p:attrName>ppt_y</p:attrName>
                                        </p:attrNameLst>
                                      </p:cBhvr>
                                      <p:tavLst>
                                        <p:tav tm="0">
                                          <p:val>
                                            <p:strVal val="ppt_y"/>
                                          </p:val>
                                        </p:tav>
                                        <p:tav tm="100000">
                                          <p:val>
                                            <p:strVal val="1+ppt_h/2"/>
                                          </p:val>
                                        </p:tav>
                                      </p:tavLst>
                                    </p:anim>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grpId="1" nodeType="clickEffect">
                                  <p:stCondLst>
                                    <p:cond delay="0"/>
                                  </p:stCondLst>
                                  <p:childTnLst>
                                    <p:animEffect transition="out" filter="fade">
                                      <p:cBhvr>
                                        <p:cTn id="23" dur="1000"/>
                                        <p:tgtEl>
                                          <p:spTgt spid="3"/>
                                        </p:tgtEl>
                                      </p:cBhvr>
                                    </p:animEffect>
                                    <p:anim calcmode="lin" valueType="num">
                                      <p:cBhvr>
                                        <p:cTn id="24" dur="1000"/>
                                        <p:tgtEl>
                                          <p:spTgt spid="3"/>
                                        </p:tgtEl>
                                        <p:attrNameLst>
                                          <p:attrName>ppt_x</p:attrName>
                                        </p:attrNameLst>
                                      </p:cBhvr>
                                      <p:tavLst>
                                        <p:tav tm="0">
                                          <p:val>
                                            <p:strVal val="ppt_x"/>
                                          </p:val>
                                        </p:tav>
                                        <p:tav tm="100000">
                                          <p:val>
                                            <p:strVal val="ppt_x"/>
                                          </p:val>
                                        </p:tav>
                                      </p:tavLst>
                                    </p:anim>
                                    <p:anim calcmode="lin" valueType="num">
                                      <p:cBhvr>
                                        <p:cTn id="25" dur="1000"/>
                                        <p:tgtEl>
                                          <p:spTgt spid="3"/>
                                        </p:tgtEl>
                                        <p:attrNameLst>
                                          <p:attrName>ppt_y</p:attrName>
                                        </p:attrNameLst>
                                      </p:cBhvr>
                                      <p:tavLst>
                                        <p:tav tm="0">
                                          <p:val>
                                            <p:strVal val="ppt_y"/>
                                          </p:val>
                                        </p:tav>
                                        <p:tav tm="100000">
                                          <p:val>
                                            <p:strVal val="ppt_y+.1"/>
                                          </p:val>
                                        </p:tav>
                                      </p:tavLst>
                                    </p:anim>
                                    <p:set>
                                      <p:cBhvr>
                                        <p:cTn id="26" dur="1" fill="hold">
                                          <p:stCondLst>
                                            <p:cond delay="9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circle(in)">
                                      <p:cBhvr>
                                        <p:cTn id="31" dur="2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randombar(horizontal)">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2" grpId="1"/>
      <p:bldP spid="3" grpId="0"/>
      <p:bldP spid="3" grpId="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E-Commerce versus Traditional Commerce</a:t>
            </a:r>
            <a:endParaRPr lang="en-US" dirty="0"/>
          </a:p>
        </p:txBody>
      </p:sp>
      <p:pic>
        <p:nvPicPr>
          <p:cNvPr id="4" name="Picture 3"/>
          <p:cNvPicPr/>
          <p:nvPr/>
        </p:nvPicPr>
        <p:blipFill>
          <a:blip r:embed="rId2"/>
          <a:stretch>
            <a:fillRect/>
          </a:stretch>
        </p:blipFill>
        <p:spPr>
          <a:xfrm>
            <a:off x="2071028" y="1441108"/>
            <a:ext cx="5269230" cy="3077210"/>
          </a:xfrm>
          <a:prstGeom prst="rect">
            <a:avLst/>
          </a:prstGeom>
          <a:noFill/>
          <a:ln>
            <a:noFill/>
          </a:ln>
        </p:spPr>
      </p:pic>
    </p:spTree>
    <p:extLst>
      <p:ext uri="{BB962C8B-B14F-4D97-AF65-F5344CB8AC3E}">
        <p14:creationId xmlns:p14="http://schemas.microsoft.com/office/powerpoint/2010/main" val="347588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11"/>
        <p:cNvGrpSpPr/>
        <p:nvPr/>
      </p:nvGrpSpPr>
      <p:grpSpPr>
        <a:xfrm>
          <a:off x="0" y="0"/>
          <a:ext cx="0" cy="0"/>
          <a:chOff x="0" y="0"/>
          <a:chExt cx="0" cy="0"/>
        </a:xfrm>
      </p:grpSpPr>
      <p:sp>
        <p:nvSpPr>
          <p:cNvPr id="113" name="Google Shape;113;p20"/>
          <p:cNvSpPr txBox="1">
            <a:spLocks noGrp="1"/>
          </p:cNvSpPr>
          <p:nvPr>
            <p:ph type="ctrTitle"/>
          </p:nvPr>
        </p:nvSpPr>
        <p:spPr>
          <a:xfrm>
            <a:off x="5112180" y="1123696"/>
            <a:ext cx="3639600" cy="253297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000" dirty="0" smtClean="0">
                <a:effectLst>
                  <a:outerShdw blurRad="38100" dist="38100" dir="2700000" algn="tl">
                    <a:srgbClr val="000000">
                      <a:alpha val="43137"/>
                    </a:srgbClr>
                  </a:outerShdw>
                </a:effectLst>
                <a:latin typeface="Constantia" panose="02030602050306030303" pitchFamily="18" charset="0"/>
              </a:rPr>
              <a:t>HISTORY</a:t>
            </a:r>
            <a:r>
              <a:rPr lang="en-US" sz="4000" dirty="0" smtClean="0">
                <a:solidFill>
                  <a:schemeClr val="lt1"/>
                </a:solidFill>
                <a:effectLst>
                  <a:outerShdw blurRad="38100" dist="38100" dir="2700000" algn="tl">
                    <a:srgbClr val="000000">
                      <a:alpha val="43137"/>
                    </a:srgbClr>
                  </a:outerShdw>
                </a:effectLst>
                <a:latin typeface="Constantia" panose="02030602050306030303" pitchFamily="18" charset="0"/>
              </a:rPr>
              <a:t> &amp; CURRENT TRENDS</a:t>
            </a:r>
            <a:endParaRPr sz="4000" dirty="0">
              <a:solidFill>
                <a:schemeClr val="lt1"/>
              </a:solidFill>
              <a:effectLst>
                <a:outerShdw blurRad="38100" dist="38100" dir="2700000" algn="tl">
                  <a:srgbClr val="000000">
                    <a:alpha val="43137"/>
                  </a:srgbClr>
                </a:outerShdw>
              </a:effectLst>
              <a:latin typeface="Constantia" panose="02030602050306030303" pitchFamily="18" charset="0"/>
            </a:endParaRPr>
          </a:p>
        </p:txBody>
      </p:sp>
      <p:sp>
        <p:nvSpPr>
          <p:cNvPr id="114" name="Google Shape;114;p20"/>
          <p:cNvSpPr/>
          <p:nvPr/>
        </p:nvSpPr>
        <p:spPr>
          <a:xfrm flipH="1">
            <a:off x="6504716" y="-567678"/>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6"/>
          <p:cNvSpPr txBox="1"/>
          <p:nvPr/>
        </p:nvSpPr>
        <p:spPr>
          <a:xfrm>
            <a:off x="6885018" y="3657053"/>
            <a:ext cx="1864360" cy="306705"/>
          </a:xfrm>
          <a:prstGeom prst="rect">
            <a:avLst/>
          </a:prstGeom>
          <a:noFill/>
        </p:spPr>
        <p:txBody>
          <a:bodyPr wrap="none" rtlCol="0">
            <a:spAutoFit/>
          </a:bodyPr>
          <a:lstStyle/>
          <a:p>
            <a:r>
              <a:rPr lang="en-US" b="1" i="1">
                <a:solidFill>
                  <a:schemeClr val="bg1"/>
                </a:solidFill>
              </a:rPr>
              <a:t>Presented by Jaden</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32" name="Google Shape;146;p22"/>
          <p:cNvSpPr/>
          <p:nvPr/>
        </p:nvSpPr>
        <p:spPr>
          <a:xfrm rot="16200000" flipV="1">
            <a:off x="1570598" y="-6368625"/>
            <a:ext cx="6000900" cy="9144000"/>
          </a:xfrm>
          <a:prstGeom prst="hexagon">
            <a:avLst>
              <a:gd name="adj" fmla="val 6659"/>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6633862" y="186587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601478" y="186587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097386" y="186587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247650" y="228078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chemeClr val="dk1"/>
          </a:solidFill>
          <a:ln w="19050" cap="flat" cmpd="sng">
            <a:solidFill>
              <a:srgbClr val="D9D9D9"/>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 name="Google Shape;418;p37"/>
          <p:cNvCxnSpPr/>
          <p:nvPr/>
        </p:nvCxnSpPr>
        <p:spPr>
          <a:xfrm rot="10800000" flipH="1">
            <a:off x="7527825" y="2112925"/>
            <a:ext cx="508500" cy="888300"/>
          </a:xfrm>
          <a:prstGeom prst="straightConnector1">
            <a:avLst/>
          </a:prstGeom>
          <a:noFill/>
          <a:ln w="28575" cap="flat" cmpd="sng">
            <a:solidFill>
              <a:schemeClr val="lt1"/>
            </a:solidFill>
            <a:prstDash val="solid"/>
            <a:round/>
            <a:headEnd type="none" w="med" len="med"/>
            <a:tailEnd type="none" w="med" len="med"/>
          </a:ln>
        </p:spPr>
      </p:cxnSp>
      <p:cxnSp>
        <p:nvCxnSpPr>
          <p:cNvPr id="426" name="Google Shape;426;p37"/>
          <p:cNvCxnSpPr/>
          <p:nvPr/>
        </p:nvCxnSpPr>
        <p:spPr>
          <a:xfrm rot="10800000">
            <a:off x="273378" y="816053"/>
            <a:ext cx="1328100" cy="2259600"/>
          </a:xfrm>
          <a:prstGeom prst="straightConnector1">
            <a:avLst/>
          </a:prstGeom>
          <a:noFill/>
          <a:ln w="19050" cap="flat" cmpd="sng">
            <a:solidFill>
              <a:srgbClr val="D9D9D9"/>
            </a:solidFill>
            <a:prstDash val="solid"/>
            <a:round/>
            <a:headEnd type="none" w="med" len="med"/>
            <a:tailEnd type="none" w="med" len="med"/>
          </a:ln>
        </p:spPr>
      </p:cxnSp>
      <p:cxnSp>
        <p:nvCxnSpPr>
          <p:cNvPr id="427" name="Google Shape;427;p37"/>
          <p:cNvCxnSpPr/>
          <p:nvPr/>
        </p:nvCxnSpPr>
        <p:spPr>
          <a:xfrm rot="10800000">
            <a:off x="7525875" y="3012050"/>
            <a:ext cx="1266900" cy="2162400"/>
          </a:xfrm>
          <a:prstGeom prst="straightConnector1">
            <a:avLst/>
          </a:prstGeom>
          <a:noFill/>
          <a:ln w="19050" cap="flat" cmpd="sng">
            <a:solidFill>
              <a:srgbClr val="D9D9D9"/>
            </a:solidFill>
            <a:prstDash val="solid"/>
            <a:round/>
            <a:headEnd type="none" w="med" len="med"/>
            <a:tailEnd type="none" w="med" len="med"/>
          </a:ln>
        </p:spPr>
      </p:cxnSp>
      <p:sp>
        <p:nvSpPr>
          <p:cNvPr id="30" name="Google Shape;229;p28"/>
          <p:cNvSpPr txBox="1"/>
          <p:nvPr/>
        </p:nvSpPr>
        <p:spPr>
          <a:xfrm>
            <a:off x="1850238" y="187535"/>
            <a:ext cx="5447739" cy="6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Nunito Sans ExtraBold" panose="00000900000000000000"/>
              <a:buNone/>
              <a:defRPr sz="1400" b="0" i="0" u="none" strike="noStrike" cap="none">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1pPr>
            <a:lvl2pPr marR="0" lvl="1" algn="r" rtl="0">
              <a:lnSpc>
                <a:spcPct val="100000"/>
              </a:lnSpc>
              <a:spcBef>
                <a:spcPts val="0"/>
              </a:spcBef>
              <a:spcAft>
                <a:spcPts val="0"/>
              </a:spcAft>
              <a:buClr>
                <a:schemeClr val="dk1"/>
              </a:buClr>
              <a:buSzPts val="1400"/>
              <a:buFont typeface="Nunito Sans ExtraBold" panose="00000900000000000000"/>
              <a:buNone/>
              <a:defRPr sz="1400" b="0" i="0" u="none" strike="noStrike" cap="none">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2pPr>
            <a:lvl3pPr marR="0" lvl="2" algn="r" rtl="0">
              <a:lnSpc>
                <a:spcPct val="100000"/>
              </a:lnSpc>
              <a:spcBef>
                <a:spcPts val="0"/>
              </a:spcBef>
              <a:spcAft>
                <a:spcPts val="0"/>
              </a:spcAft>
              <a:buClr>
                <a:schemeClr val="dk1"/>
              </a:buClr>
              <a:buSzPts val="1400"/>
              <a:buFont typeface="Nunito Sans ExtraBold" panose="00000900000000000000"/>
              <a:buNone/>
              <a:defRPr sz="1400" b="0" i="0" u="none" strike="noStrike" cap="none">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3pPr>
            <a:lvl4pPr marR="0" lvl="3" algn="r" rtl="0">
              <a:lnSpc>
                <a:spcPct val="100000"/>
              </a:lnSpc>
              <a:spcBef>
                <a:spcPts val="0"/>
              </a:spcBef>
              <a:spcAft>
                <a:spcPts val="0"/>
              </a:spcAft>
              <a:buClr>
                <a:schemeClr val="dk1"/>
              </a:buClr>
              <a:buSzPts val="1400"/>
              <a:buFont typeface="Nunito Sans ExtraBold" panose="00000900000000000000"/>
              <a:buNone/>
              <a:defRPr sz="1400" b="0" i="0" u="none" strike="noStrike" cap="none">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4pPr>
            <a:lvl5pPr marR="0" lvl="4" algn="r" rtl="0">
              <a:lnSpc>
                <a:spcPct val="100000"/>
              </a:lnSpc>
              <a:spcBef>
                <a:spcPts val="0"/>
              </a:spcBef>
              <a:spcAft>
                <a:spcPts val="0"/>
              </a:spcAft>
              <a:buClr>
                <a:schemeClr val="dk1"/>
              </a:buClr>
              <a:buSzPts val="1400"/>
              <a:buFont typeface="Nunito Sans ExtraBold" panose="00000900000000000000"/>
              <a:buNone/>
              <a:defRPr sz="1400" b="0" i="0" u="none" strike="noStrike" cap="none">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5pPr>
            <a:lvl6pPr marR="0" lvl="5" algn="r" rtl="0">
              <a:lnSpc>
                <a:spcPct val="100000"/>
              </a:lnSpc>
              <a:spcBef>
                <a:spcPts val="0"/>
              </a:spcBef>
              <a:spcAft>
                <a:spcPts val="0"/>
              </a:spcAft>
              <a:buClr>
                <a:schemeClr val="dk1"/>
              </a:buClr>
              <a:buSzPts val="1400"/>
              <a:buFont typeface="Nunito Sans ExtraBold" panose="00000900000000000000"/>
              <a:buNone/>
              <a:defRPr sz="1400" b="0" i="0" u="none" strike="noStrike" cap="none">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6pPr>
            <a:lvl7pPr marR="0" lvl="6" algn="r" rtl="0">
              <a:lnSpc>
                <a:spcPct val="100000"/>
              </a:lnSpc>
              <a:spcBef>
                <a:spcPts val="0"/>
              </a:spcBef>
              <a:spcAft>
                <a:spcPts val="0"/>
              </a:spcAft>
              <a:buClr>
                <a:schemeClr val="dk1"/>
              </a:buClr>
              <a:buSzPts val="1400"/>
              <a:buFont typeface="Nunito Sans ExtraBold" panose="00000900000000000000"/>
              <a:buNone/>
              <a:defRPr sz="1400" b="0" i="0" u="none" strike="noStrike" cap="none">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7pPr>
            <a:lvl8pPr marR="0" lvl="7" algn="r" rtl="0">
              <a:lnSpc>
                <a:spcPct val="100000"/>
              </a:lnSpc>
              <a:spcBef>
                <a:spcPts val="0"/>
              </a:spcBef>
              <a:spcAft>
                <a:spcPts val="0"/>
              </a:spcAft>
              <a:buClr>
                <a:schemeClr val="dk1"/>
              </a:buClr>
              <a:buSzPts val="1400"/>
              <a:buFont typeface="Nunito Sans ExtraBold" panose="00000900000000000000"/>
              <a:buNone/>
              <a:defRPr sz="1400" b="0" i="0" u="none" strike="noStrike" cap="none">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8pPr>
            <a:lvl9pPr marR="0" lvl="8" algn="r" rtl="0">
              <a:lnSpc>
                <a:spcPct val="100000"/>
              </a:lnSpc>
              <a:spcBef>
                <a:spcPts val="0"/>
              </a:spcBef>
              <a:spcAft>
                <a:spcPts val="0"/>
              </a:spcAft>
              <a:buClr>
                <a:schemeClr val="dk1"/>
              </a:buClr>
              <a:buSzPts val="1400"/>
              <a:buFont typeface="Nunito Sans ExtraBold" panose="00000900000000000000"/>
              <a:buNone/>
              <a:defRPr sz="1400" b="0" i="0" u="none" strike="noStrike" cap="none">
                <a:solidFill>
                  <a:schemeClr val="dk1"/>
                </a:solidFill>
                <a:latin typeface="Nunito Sans ExtraBold" panose="00000900000000000000"/>
                <a:ea typeface="Nunito Sans ExtraBold" panose="00000900000000000000"/>
                <a:cs typeface="Nunito Sans ExtraBold" panose="00000900000000000000"/>
                <a:sym typeface="Nunito Sans ExtraBold" panose="00000900000000000000"/>
              </a:defRPr>
            </a:lvl9pPr>
          </a:lstStyle>
          <a:p>
            <a:r>
              <a:rPr lang="en-US" sz="3600" b="1" dirty="0" smtClean="0">
                <a:solidFill>
                  <a:srgbClr val="FFFFFF"/>
                </a:solidFill>
                <a:effectLst>
                  <a:outerShdw blurRad="38100" dist="38100" dir="2700000" algn="tl">
                    <a:srgbClr val="000000">
                      <a:alpha val="43137"/>
                    </a:srgbClr>
                  </a:outerShdw>
                </a:effectLst>
                <a:latin typeface="Constantia" panose="02030602050306030303" pitchFamily="18" charset="0"/>
              </a:rPr>
              <a:t>TABLE OF CONTENTS</a:t>
            </a:r>
            <a:endParaRPr lang="en-US" sz="3600" b="1" dirty="0">
              <a:solidFill>
                <a:srgbClr val="FFFFFF"/>
              </a:solidFill>
              <a:effectLst>
                <a:outerShdw blurRad="38100" dist="38100" dir="2700000" algn="tl">
                  <a:srgbClr val="000000">
                    <a:alpha val="43137"/>
                  </a:srgbClr>
                </a:outerShdw>
              </a:effectLst>
              <a:latin typeface="Constantia" panose="02030602050306030303" pitchFamily="18" charset="0"/>
            </a:endParaRPr>
          </a:p>
        </p:txBody>
      </p:sp>
      <p:grpSp>
        <p:nvGrpSpPr>
          <p:cNvPr id="4" name="Group 3"/>
          <p:cNvGrpSpPr/>
          <p:nvPr/>
        </p:nvGrpSpPr>
        <p:grpSpPr>
          <a:xfrm>
            <a:off x="8431156" y="1553366"/>
            <a:ext cx="2741729" cy="1971930"/>
            <a:chOff x="-1428364" y="3728917"/>
            <a:chExt cx="3255297" cy="2621466"/>
          </a:xfrm>
        </p:grpSpPr>
        <p:sp>
          <p:nvSpPr>
            <p:cNvPr id="34" name="Google Shape;138;p21"/>
            <p:cNvSpPr/>
            <p:nvPr/>
          </p:nvSpPr>
          <p:spPr>
            <a:xfrm rot="899825">
              <a:off x="-1428364" y="37289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8;p21"/>
            <p:cNvSpPr/>
            <p:nvPr/>
          </p:nvSpPr>
          <p:spPr>
            <a:xfrm rot="899825">
              <a:off x="-1275964" y="38813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8;p21"/>
            <p:cNvSpPr/>
            <p:nvPr/>
          </p:nvSpPr>
          <p:spPr>
            <a:xfrm rot="899825">
              <a:off x="-1123564" y="40337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p:cNvGrpSpPr/>
          <p:nvPr/>
        </p:nvGrpSpPr>
        <p:grpSpPr>
          <a:xfrm flipH="1">
            <a:off x="-1275964" y="3881317"/>
            <a:ext cx="3255297" cy="2621466"/>
            <a:chOff x="-1428364" y="3728917"/>
            <a:chExt cx="3255297" cy="2621466"/>
          </a:xfrm>
        </p:grpSpPr>
        <p:sp>
          <p:nvSpPr>
            <p:cNvPr id="39" name="Google Shape;138;p21"/>
            <p:cNvSpPr/>
            <p:nvPr/>
          </p:nvSpPr>
          <p:spPr>
            <a:xfrm rot="899825">
              <a:off x="-1428364" y="37289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8;p21"/>
            <p:cNvSpPr/>
            <p:nvPr/>
          </p:nvSpPr>
          <p:spPr>
            <a:xfrm rot="899825">
              <a:off x="-1275964" y="38813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8;p21"/>
            <p:cNvSpPr/>
            <p:nvPr/>
          </p:nvSpPr>
          <p:spPr>
            <a:xfrm rot="899825">
              <a:off x="-1123564" y="40337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705973" y="3082642"/>
            <a:ext cx="2744325" cy="400110"/>
          </a:xfrm>
          <a:prstGeom prst="rect">
            <a:avLst/>
          </a:prstGeom>
          <a:noFill/>
        </p:spPr>
        <p:txBody>
          <a:bodyPr wrap="square" rtlCol="0">
            <a:spAutoFit/>
          </a:bodyPr>
          <a:lstStyle/>
          <a:p>
            <a:pPr algn="ctr"/>
            <a:r>
              <a:rPr lang="en-US" sz="2000" b="1" dirty="0" smtClean="0">
                <a:effectLst>
                  <a:outerShdw blurRad="38100" dist="38100" dir="2700000" algn="tl">
                    <a:srgbClr val="000000">
                      <a:alpha val="43137"/>
                    </a:srgbClr>
                  </a:outerShdw>
                </a:effectLst>
                <a:latin typeface="Constantia" panose="02030602050306030303" pitchFamily="18" charset="0"/>
              </a:rPr>
              <a:t>EARLY CHANGES</a:t>
            </a:r>
            <a:endParaRPr lang="vi-VN" sz="2000" b="1" dirty="0">
              <a:effectLst>
                <a:outerShdw blurRad="38100" dist="38100" dir="2700000" algn="tl">
                  <a:srgbClr val="000000">
                    <a:alpha val="43137"/>
                  </a:srgbClr>
                </a:outerShdw>
              </a:effectLst>
              <a:latin typeface="Constantia" panose="02030602050306030303" pitchFamily="18" charset="0"/>
            </a:endParaRPr>
          </a:p>
        </p:txBody>
      </p:sp>
      <p:sp>
        <p:nvSpPr>
          <p:cNvPr id="6" name="TextBox 5"/>
          <p:cNvSpPr txBox="1"/>
          <p:nvPr/>
        </p:nvSpPr>
        <p:spPr>
          <a:xfrm>
            <a:off x="3450298" y="3082852"/>
            <a:ext cx="2184356" cy="400110"/>
          </a:xfrm>
          <a:prstGeom prst="rect">
            <a:avLst/>
          </a:prstGeom>
          <a:noFill/>
        </p:spPr>
        <p:txBody>
          <a:bodyPr wrap="square" rtlCol="0">
            <a:spAutoFit/>
          </a:bodyPr>
          <a:lstStyle/>
          <a:p>
            <a:pPr algn="ctr"/>
            <a:r>
              <a:rPr lang="en-US" sz="2000" b="1" dirty="0" smtClean="0">
                <a:effectLst>
                  <a:outerShdw blurRad="38100" dist="38100" dir="2700000" algn="tl">
                    <a:srgbClr val="000000">
                      <a:alpha val="43137"/>
                    </a:srgbClr>
                  </a:outerShdw>
                </a:effectLst>
                <a:latin typeface="Constantia" panose="02030602050306030303" pitchFamily="18" charset="0"/>
              </a:rPr>
              <a:t>THE GROWTH</a:t>
            </a:r>
            <a:endParaRPr lang="vi-VN" sz="2000" b="1" dirty="0">
              <a:effectLst>
                <a:outerShdw blurRad="38100" dist="38100" dir="2700000" algn="tl">
                  <a:srgbClr val="000000">
                    <a:alpha val="43137"/>
                  </a:srgbClr>
                </a:outerShdw>
              </a:effectLst>
              <a:latin typeface="Constantia" panose="02030602050306030303" pitchFamily="18" charset="0"/>
            </a:endParaRPr>
          </a:p>
        </p:txBody>
      </p:sp>
      <p:sp>
        <p:nvSpPr>
          <p:cNvPr id="44" name="TextBox 43"/>
          <p:cNvSpPr txBox="1"/>
          <p:nvPr/>
        </p:nvSpPr>
        <p:spPr>
          <a:xfrm>
            <a:off x="5763068" y="3084341"/>
            <a:ext cx="2741650" cy="707886"/>
          </a:xfrm>
          <a:prstGeom prst="rect">
            <a:avLst/>
          </a:prstGeom>
          <a:noFill/>
        </p:spPr>
        <p:txBody>
          <a:bodyPr wrap="square" rtlCol="0">
            <a:spAutoFit/>
          </a:bodyPr>
          <a:lstStyle/>
          <a:p>
            <a:pPr algn="ctr"/>
            <a:r>
              <a:rPr lang="en-US" sz="2000" b="1" dirty="0" smtClean="0">
                <a:effectLst>
                  <a:outerShdw blurRad="38100" dist="38100" dir="2700000" algn="tl">
                    <a:srgbClr val="000000">
                      <a:alpha val="43137"/>
                    </a:srgbClr>
                  </a:outerShdw>
                </a:effectLst>
                <a:latin typeface="Constantia" panose="02030602050306030303" pitchFamily="18" charset="0"/>
              </a:rPr>
              <a:t>TRENDS OF E-COMMERCE</a:t>
            </a:r>
            <a:endParaRPr lang="vi-VN" sz="2000" b="1" dirty="0">
              <a:effectLst>
                <a:outerShdw blurRad="38100" dist="38100" dir="2700000" algn="tl">
                  <a:srgbClr val="000000">
                    <a:alpha val="43137"/>
                  </a:srgbClr>
                </a:outerShdw>
              </a:effectLst>
              <a:latin typeface="Constantia" panose="02030602050306030303" pitchFamily="18" charset="0"/>
            </a:endParaRPr>
          </a:p>
        </p:txBody>
      </p:sp>
      <p:sp>
        <p:nvSpPr>
          <p:cNvPr id="45" name="TextBox 44"/>
          <p:cNvSpPr txBox="1"/>
          <p:nvPr/>
        </p:nvSpPr>
        <p:spPr>
          <a:xfrm>
            <a:off x="1523988" y="1852381"/>
            <a:ext cx="1065654" cy="707886"/>
          </a:xfrm>
          <a:prstGeom prst="rect">
            <a:avLst/>
          </a:prstGeom>
          <a:noFill/>
        </p:spPr>
        <p:txBody>
          <a:bodyPr wrap="square" rtlCol="0">
            <a:spAutoFit/>
          </a:bodyPr>
          <a:lstStyle/>
          <a:p>
            <a:pPr algn="ctr"/>
            <a:r>
              <a:rPr lang="en-US" sz="4000" b="1" smtClean="0">
                <a:solidFill>
                  <a:srgbClr val="FFFFFF"/>
                </a:solidFill>
                <a:effectLst>
                  <a:outerShdw blurRad="38100" dist="38100" dir="2700000" algn="tl">
                    <a:srgbClr val="000000">
                      <a:alpha val="43137"/>
                    </a:srgbClr>
                  </a:outerShdw>
                </a:effectLst>
                <a:latin typeface="Constantia" panose="02030602050306030303" pitchFamily="18" charset="0"/>
              </a:rPr>
              <a:t>2.1</a:t>
            </a:r>
            <a:endParaRPr lang="vi-VN" sz="4000" b="1" dirty="0">
              <a:solidFill>
                <a:srgbClr val="FFFFFF"/>
              </a:solidFill>
              <a:effectLst>
                <a:outerShdw blurRad="38100" dist="38100" dir="2700000" algn="tl">
                  <a:srgbClr val="000000">
                    <a:alpha val="43137"/>
                  </a:srgbClr>
                </a:outerShdw>
              </a:effectLst>
              <a:latin typeface="Constantia" panose="02030602050306030303" pitchFamily="18" charset="0"/>
            </a:endParaRPr>
          </a:p>
        </p:txBody>
      </p:sp>
      <p:sp>
        <p:nvSpPr>
          <p:cNvPr id="46" name="TextBox 45"/>
          <p:cNvSpPr txBox="1"/>
          <p:nvPr/>
        </p:nvSpPr>
        <p:spPr>
          <a:xfrm>
            <a:off x="4038221" y="1857881"/>
            <a:ext cx="1065654" cy="707886"/>
          </a:xfrm>
          <a:prstGeom prst="rect">
            <a:avLst/>
          </a:prstGeom>
          <a:noFill/>
        </p:spPr>
        <p:txBody>
          <a:bodyPr wrap="square" rtlCol="0">
            <a:spAutoFit/>
          </a:bodyPr>
          <a:lstStyle/>
          <a:p>
            <a:pPr algn="ctr"/>
            <a:r>
              <a:rPr lang="en-US" sz="4000" b="1" smtClean="0">
                <a:solidFill>
                  <a:srgbClr val="FFFFFF"/>
                </a:solidFill>
                <a:effectLst>
                  <a:outerShdw blurRad="38100" dist="38100" dir="2700000" algn="tl">
                    <a:srgbClr val="000000">
                      <a:alpha val="43137"/>
                    </a:srgbClr>
                  </a:outerShdw>
                </a:effectLst>
                <a:latin typeface="Constantia" panose="02030602050306030303" pitchFamily="18" charset="0"/>
              </a:rPr>
              <a:t>2.2</a:t>
            </a:r>
            <a:endParaRPr lang="vi-VN" sz="4000" b="1" dirty="0">
              <a:solidFill>
                <a:srgbClr val="FFFFFF"/>
              </a:solidFill>
              <a:effectLst>
                <a:outerShdw blurRad="38100" dist="38100" dir="2700000" algn="tl">
                  <a:srgbClr val="000000">
                    <a:alpha val="43137"/>
                  </a:srgbClr>
                </a:outerShdw>
              </a:effectLst>
              <a:latin typeface="Constantia" panose="02030602050306030303" pitchFamily="18" charset="0"/>
            </a:endParaRPr>
          </a:p>
        </p:txBody>
      </p:sp>
      <p:sp>
        <p:nvSpPr>
          <p:cNvPr id="47" name="TextBox 46"/>
          <p:cNvSpPr txBox="1"/>
          <p:nvPr/>
        </p:nvSpPr>
        <p:spPr>
          <a:xfrm>
            <a:off x="6577757" y="1858126"/>
            <a:ext cx="1065654" cy="707886"/>
          </a:xfrm>
          <a:prstGeom prst="rect">
            <a:avLst/>
          </a:prstGeom>
          <a:noFill/>
        </p:spPr>
        <p:txBody>
          <a:bodyPr wrap="square" rtlCol="0">
            <a:spAutoFit/>
          </a:bodyPr>
          <a:lstStyle/>
          <a:p>
            <a:pPr algn="ctr"/>
            <a:r>
              <a:rPr lang="en-US" sz="4000" b="1" smtClean="0">
                <a:solidFill>
                  <a:srgbClr val="FFFFFF"/>
                </a:solidFill>
                <a:effectLst>
                  <a:outerShdw blurRad="38100" dist="38100" dir="2700000" algn="tl">
                    <a:srgbClr val="000000">
                      <a:alpha val="43137"/>
                    </a:srgbClr>
                  </a:outerShdw>
                </a:effectLst>
                <a:latin typeface="Constantia" panose="02030602050306030303" pitchFamily="18" charset="0"/>
              </a:rPr>
              <a:t>2.</a:t>
            </a:r>
            <a:r>
              <a:rPr lang="en-US" sz="3600" b="1" smtClean="0">
                <a:solidFill>
                  <a:srgbClr val="FFFFFF"/>
                </a:solidFill>
                <a:effectLst>
                  <a:outerShdw blurRad="38100" dist="38100" dir="2700000" algn="tl">
                    <a:srgbClr val="000000">
                      <a:alpha val="43137"/>
                    </a:srgbClr>
                  </a:outerShdw>
                </a:effectLst>
                <a:latin typeface="Constantia" panose="02030602050306030303" pitchFamily="18" charset="0"/>
              </a:rPr>
              <a:t>3</a:t>
            </a:r>
            <a:endParaRPr lang="vi-VN" sz="4000" b="1" dirty="0">
              <a:solidFill>
                <a:srgbClr val="FFFFFF"/>
              </a:solidFill>
              <a:effectLst>
                <a:outerShdw blurRad="38100" dist="38100" dir="2700000" algn="tl">
                  <a:srgbClr val="000000">
                    <a:alpha val="43137"/>
                  </a:srgbClr>
                </a:outerShdw>
              </a:effectLst>
              <a:latin typeface="Constantia" panose="0203060205030603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4"/>
                                        </p:tgtEl>
                                        <p:attrNameLst>
                                          <p:attrName>style.visibility</p:attrName>
                                        </p:attrNameLst>
                                      </p:cBhvr>
                                      <p:to>
                                        <p:strVal val="visible"/>
                                      </p:to>
                                    </p:set>
                                    <p:animEffect transition="in" filter="fade">
                                      <p:cBhvr>
                                        <p:cTn id="12" dur="1000"/>
                                        <p:tgtEl>
                                          <p:spTgt spid="414"/>
                                        </p:tgtEl>
                                      </p:cBhvr>
                                    </p:animEffect>
                                    <p:anim calcmode="lin" valueType="num">
                                      <p:cBhvr>
                                        <p:cTn id="13" dur="1000" fill="hold"/>
                                        <p:tgtEl>
                                          <p:spTgt spid="414"/>
                                        </p:tgtEl>
                                        <p:attrNameLst>
                                          <p:attrName>ppt_x</p:attrName>
                                        </p:attrNameLst>
                                      </p:cBhvr>
                                      <p:tavLst>
                                        <p:tav tm="0">
                                          <p:val>
                                            <p:strVal val="#ppt_x"/>
                                          </p:val>
                                        </p:tav>
                                        <p:tav tm="100000">
                                          <p:val>
                                            <p:strVal val="#ppt_x"/>
                                          </p:val>
                                        </p:tav>
                                      </p:tavLst>
                                    </p:anim>
                                    <p:anim calcmode="lin" valueType="num">
                                      <p:cBhvr>
                                        <p:cTn id="14" dur="1000" fill="hold"/>
                                        <p:tgtEl>
                                          <p:spTgt spid="4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6"/>
                                        </p:tgtEl>
                                        <p:attrNameLst>
                                          <p:attrName>style.visibility</p:attrName>
                                        </p:attrNameLst>
                                      </p:cBhvr>
                                      <p:to>
                                        <p:strVal val="visible"/>
                                      </p:to>
                                    </p:set>
                                    <p:animEffect transition="in" filter="fade">
                                      <p:cBhvr>
                                        <p:cTn id="34" dur="1000"/>
                                        <p:tgtEl>
                                          <p:spTgt spid="416"/>
                                        </p:tgtEl>
                                      </p:cBhvr>
                                    </p:animEffect>
                                    <p:anim calcmode="lin" valueType="num">
                                      <p:cBhvr>
                                        <p:cTn id="35" dur="1000" fill="hold"/>
                                        <p:tgtEl>
                                          <p:spTgt spid="416"/>
                                        </p:tgtEl>
                                        <p:attrNameLst>
                                          <p:attrName>ppt_x</p:attrName>
                                        </p:attrNameLst>
                                      </p:cBhvr>
                                      <p:tavLst>
                                        <p:tav tm="0">
                                          <p:val>
                                            <p:strVal val="#ppt_x"/>
                                          </p:val>
                                        </p:tav>
                                        <p:tav tm="100000">
                                          <p:val>
                                            <p:strVal val="#ppt_x"/>
                                          </p:val>
                                        </p:tav>
                                      </p:tavLst>
                                    </p:anim>
                                    <p:anim calcmode="lin" valueType="num">
                                      <p:cBhvr>
                                        <p:cTn id="36" dur="1000" fill="hold"/>
                                        <p:tgtEl>
                                          <p:spTgt spid="4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0"/>
                                        <p:tgtEl>
                                          <p:spTgt spid="44"/>
                                        </p:tgtEl>
                                      </p:cBhvr>
                                    </p:animEffect>
                                    <p:anim calcmode="lin" valueType="num">
                                      <p:cBhvr>
                                        <p:cTn id="42" dur="1000" fill="hold"/>
                                        <p:tgtEl>
                                          <p:spTgt spid="44"/>
                                        </p:tgtEl>
                                        <p:attrNameLst>
                                          <p:attrName>ppt_x</p:attrName>
                                        </p:attrNameLst>
                                      </p:cBhvr>
                                      <p:tavLst>
                                        <p:tav tm="0">
                                          <p:val>
                                            <p:strVal val="#ppt_x"/>
                                          </p:val>
                                        </p:tav>
                                        <p:tav tm="100000">
                                          <p:val>
                                            <p:strVal val="#ppt_x"/>
                                          </p:val>
                                        </p:tav>
                                      </p:tavLst>
                                    </p:anim>
                                    <p:anim calcmode="lin" valueType="num">
                                      <p:cBhvr>
                                        <p:cTn id="43" dur="1000" fill="hold"/>
                                        <p:tgtEl>
                                          <p:spTgt spid="4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12"/>
                                        </p:tgtEl>
                                        <p:attrNameLst>
                                          <p:attrName>style.visibility</p:attrName>
                                        </p:attrNameLst>
                                      </p:cBhvr>
                                      <p:to>
                                        <p:strVal val="visible"/>
                                      </p:to>
                                    </p:set>
                                    <p:animEffect transition="in" filter="fade">
                                      <p:cBhvr>
                                        <p:cTn id="46" dur="1000"/>
                                        <p:tgtEl>
                                          <p:spTgt spid="412"/>
                                        </p:tgtEl>
                                      </p:cBhvr>
                                    </p:animEffect>
                                    <p:anim calcmode="lin" valueType="num">
                                      <p:cBhvr>
                                        <p:cTn id="47" dur="1000" fill="hold"/>
                                        <p:tgtEl>
                                          <p:spTgt spid="412"/>
                                        </p:tgtEl>
                                        <p:attrNameLst>
                                          <p:attrName>ppt_x</p:attrName>
                                        </p:attrNameLst>
                                      </p:cBhvr>
                                      <p:tavLst>
                                        <p:tav tm="0">
                                          <p:val>
                                            <p:strVal val="#ppt_x"/>
                                          </p:val>
                                        </p:tav>
                                        <p:tav tm="100000">
                                          <p:val>
                                            <p:strVal val="#ppt_x"/>
                                          </p:val>
                                        </p:tav>
                                      </p:tavLst>
                                    </p:anim>
                                    <p:anim calcmode="lin" valueType="num">
                                      <p:cBhvr>
                                        <p:cTn id="48" dur="1000" fill="hold"/>
                                        <p:tgtEl>
                                          <p:spTgt spid="4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1000"/>
                                        <p:tgtEl>
                                          <p:spTgt spid="47"/>
                                        </p:tgtEl>
                                      </p:cBhvr>
                                    </p:animEffect>
                                    <p:anim calcmode="lin" valueType="num">
                                      <p:cBhvr>
                                        <p:cTn id="52" dur="1000" fill="hold"/>
                                        <p:tgtEl>
                                          <p:spTgt spid="47"/>
                                        </p:tgtEl>
                                        <p:attrNameLst>
                                          <p:attrName>ppt_x</p:attrName>
                                        </p:attrNameLst>
                                      </p:cBhvr>
                                      <p:tavLst>
                                        <p:tav tm="0">
                                          <p:val>
                                            <p:strVal val="#ppt_x"/>
                                          </p:val>
                                        </p:tav>
                                        <p:tav tm="100000">
                                          <p:val>
                                            <p:strVal val="#ppt_x"/>
                                          </p:val>
                                        </p:tav>
                                      </p:tavLst>
                                    </p:anim>
                                    <p:anim calcmode="lin" valueType="num">
                                      <p:cBhvr>
                                        <p:cTn id="5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bldLvl="0" animBg="1"/>
      <p:bldP spid="414" grpId="0" bldLvl="0" animBg="1"/>
      <p:bldP spid="416" grpId="0" bldLvl="0" animBg="1"/>
      <p:bldP spid="5" grpId="0"/>
      <p:bldP spid="6" grpId="0"/>
      <p:bldP spid="44" grpId="0"/>
      <p:bldP spid="45" grpId="0"/>
      <p:bldP spid="4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50"/>
        <p:cNvGrpSpPr/>
        <p:nvPr/>
      </p:nvGrpSpPr>
      <p:grpSpPr>
        <a:xfrm>
          <a:off x="0" y="0"/>
          <a:ext cx="0" cy="0"/>
          <a:chOff x="0" y="0"/>
          <a:chExt cx="0" cy="0"/>
        </a:xfrm>
      </p:grpSpPr>
      <p:sp>
        <p:nvSpPr>
          <p:cNvPr id="151" name="Google Shape;151;p23"/>
          <p:cNvSpPr/>
          <p:nvPr/>
        </p:nvSpPr>
        <p:spPr>
          <a:xfrm flipH="1">
            <a:off x="-447676" y="-42125"/>
            <a:ext cx="4972541"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7" name="TextBox 6"/>
          <p:cNvSpPr txBox="1"/>
          <p:nvPr/>
        </p:nvSpPr>
        <p:spPr>
          <a:xfrm>
            <a:off x="446815" y="1173205"/>
            <a:ext cx="3525064" cy="2769989"/>
          </a:xfrm>
          <a:prstGeom prst="rect">
            <a:avLst/>
          </a:prstGeom>
          <a:noFill/>
        </p:spPr>
        <p:txBody>
          <a:bodyPr wrap="square" rtlCol="0">
            <a:spAutoFit/>
          </a:bodyPr>
          <a:lstStyle/>
          <a:p>
            <a:pPr algn="ctr"/>
            <a:r>
              <a:rPr lang="en-US" sz="6600" b="1" smtClean="0">
                <a:solidFill>
                  <a:srgbClr val="FFFFFF"/>
                </a:solidFill>
                <a:effectLst>
                  <a:outerShdw blurRad="38100" dist="38100" dir="2700000" algn="tl">
                    <a:srgbClr val="000000">
                      <a:alpha val="43137"/>
                    </a:srgbClr>
                  </a:outerShdw>
                </a:effectLst>
                <a:latin typeface="Constantia" panose="02030602050306030303" pitchFamily="18" charset="0"/>
              </a:rPr>
              <a:t>2.1</a:t>
            </a:r>
          </a:p>
          <a:p>
            <a:pPr algn="ctr"/>
            <a:r>
              <a:rPr lang="en-US" sz="3600" b="1" smtClean="0">
                <a:solidFill>
                  <a:srgbClr val="FFFFFF"/>
                </a:solidFill>
                <a:effectLst>
                  <a:outerShdw blurRad="38100" dist="38100" dir="2700000" algn="tl">
                    <a:srgbClr val="000000">
                      <a:alpha val="43137"/>
                    </a:srgbClr>
                  </a:outerShdw>
                </a:effectLst>
                <a:latin typeface="Constantia" panose="02030602050306030303" pitchFamily="18" charset="0"/>
              </a:rPr>
              <a:t>ENORMOUS </a:t>
            </a:r>
            <a:r>
              <a:rPr lang="en-US" sz="3600" b="1" dirty="0" smtClean="0">
                <a:solidFill>
                  <a:srgbClr val="FFFFFF"/>
                </a:solidFill>
                <a:effectLst>
                  <a:outerShdw blurRad="38100" dist="38100" dir="2700000" algn="tl">
                    <a:srgbClr val="000000">
                      <a:alpha val="43137"/>
                    </a:srgbClr>
                  </a:outerShdw>
                </a:effectLst>
                <a:latin typeface="Constantia" panose="02030602050306030303" pitchFamily="18" charset="0"/>
              </a:rPr>
              <a:t>CHANGES OF TECHNOLOGY</a:t>
            </a:r>
            <a:endParaRPr lang="vi-VN" sz="3600" b="1" dirty="0">
              <a:solidFill>
                <a:srgbClr val="FFFFFF"/>
              </a:solidFill>
              <a:effectLst>
                <a:outerShdw blurRad="38100" dist="38100" dir="2700000" algn="tl">
                  <a:srgbClr val="000000">
                    <a:alpha val="43137"/>
                  </a:srgbClr>
                </a:outerShdw>
              </a:effectLst>
              <a:latin typeface="Constantia" panose="0203060205030603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6"/>
          <p:cNvGrpSpPr/>
          <p:nvPr/>
        </p:nvGrpSpPr>
        <p:grpSpPr>
          <a:xfrm>
            <a:off x="-311091" y="-9525"/>
            <a:ext cx="3105188" cy="5210133"/>
            <a:chOff x="0" y="-9525"/>
            <a:chExt cx="3105188" cy="5210133"/>
          </a:xfrm>
        </p:grpSpPr>
        <p:sp>
          <p:nvSpPr>
            <p:cNvPr id="186" name="Google Shape;186;p26"/>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87" name="Google Shape;187;p26"/>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p:cNvSpPr/>
          <p:nvPr/>
        </p:nvSpPr>
        <p:spPr>
          <a:xfrm>
            <a:off x="3060797" y="440807"/>
            <a:ext cx="5472260" cy="1569660"/>
          </a:xfrm>
          <a:prstGeom prst="rect">
            <a:avLst/>
          </a:prstGeom>
        </p:spPr>
        <p:txBody>
          <a:bodyPr wrap="square">
            <a:spAutoFit/>
          </a:bodyPr>
          <a:lstStyle/>
          <a:p>
            <a:r>
              <a:rPr lang="vi-VN" sz="2400" b="1" i="1" dirty="0">
                <a:effectLst>
                  <a:outerShdw blurRad="38100" dist="38100" dir="2700000" algn="tl">
                    <a:srgbClr val="000000">
                      <a:alpha val="43137"/>
                    </a:srgbClr>
                  </a:outerShdw>
                </a:effectLst>
                <a:latin typeface="Constantia" panose="02030602050306030303" pitchFamily="18" charset="0"/>
              </a:rPr>
              <a:t>In</a:t>
            </a:r>
            <a:r>
              <a:rPr lang="vi-VN" sz="2400" b="1" i="1" dirty="0" smtClean="0">
                <a:effectLst>
                  <a:outerShdw blurRad="38100" dist="38100" dir="2700000" algn="tl">
                    <a:srgbClr val="000000">
                      <a:alpha val="43137"/>
                    </a:srgbClr>
                  </a:outerShdw>
                </a:effectLst>
                <a:latin typeface="Constantia" panose="02030602050306030303" pitchFamily="18" charset="0"/>
              </a:rPr>
              <a:t> 1960, the introduction EDI-Electronic Data Interchange paved the way for the modern-day ecommerce. </a:t>
            </a:r>
            <a:endParaRPr lang="vi-VN" sz="2400" dirty="0">
              <a:effectLst>
                <a:outerShdw blurRad="38100" dist="38100" dir="2700000" algn="tl">
                  <a:srgbClr val="000000">
                    <a:alpha val="43137"/>
                  </a:srgbClr>
                </a:outerShdw>
              </a:effectLst>
              <a:latin typeface="Constantia" panose="020306020503060303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465" y="1888547"/>
            <a:ext cx="3771900" cy="31699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TotalTime>
  <Words>845</Words>
  <Application>Microsoft Office PowerPoint</Application>
  <PresentationFormat>On-screen Show (16:9)</PresentationFormat>
  <Paragraphs>147</Paragraphs>
  <Slides>40</Slides>
  <Notes>22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40</vt:i4>
      </vt:variant>
    </vt:vector>
  </HeadingPairs>
  <TitlesOfParts>
    <vt:vector size="53" baseType="lpstr">
      <vt:lpstr>Arial</vt:lpstr>
      <vt:lpstr>Constantia</vt:lpstr>
      <vt:lpstr>AvantGarde-Demi</vt:lpstr>
      <vt:lpstr>Pontano Sans</vt:lpstr>
      <vt:lpstr>Proxima Nova</vt:lpstr>
      <vt:lpstr>Nunito Sans ExtraBold</vt:lpstr>
      <vt:lpstr>Nunito Sans</vt:lpstr>
      <vt:lpstr>Fira Sans Extra Condensed Medium</vt:lpstr>
      <vt:lpstr>Assistant ExtraLight</vt:lpstr>
      <vt:lpstr>Proxima Nova Semibold</vt:lpstr>
      <vt:lpstr>1_Marketing Newsletter</vt:lpstr>
      <vt:lpstr>2_Marketing Newsletter</vt:lpstr>
      <vt:lpstr>SlidesGo Final Pages</vt:lpstr>
      <vt:lpstr>PowerPoint Presentation</vt:lpstr>
      <vt:lpstr>TABLE OF CONTENTS</vt:lpstr>
      <vt:lpstr>PowerPoint Presentation</vt:lpstr>
      <vt:lpstr>PowerPoint Presentation</vt:lpstr>
      <vt:lpstr>E-Commerce versus Traditional Commerce</vt:lpstr>
      <vt:lpstr>HISTORY &amp; CURRENT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 TRENDS</vt:lpstr>
      <vt:lpstr>1/ USING VIDEO MARKETING</vt:lpstr>
      <vt:lpstr>PowerPoint Presentation</vt:lpstr>
      <vt:lpstr>PowerPoint Presentation</vt:lpstr>
      <vt:lpstr>Types of  E-Commerce</vt:lpstr>
      <vt:lpstr>Types of E-Commerce</vt:lpstr>
      <vt:lpstr>Enrollment</vt:lpstr>
      <vt:lpstr>Business to Business</vt:lpstr>
      <vt:lpstr>B2B</vt:lpstr>
      <vt:lpstr>B2B</vt:lpstr>
      <vt:lpstr>B2B </vt:lpstr>
      <vt:lpstr>PowerPoint Presentation</vt:lpstr>
      <vt:lpstr>Business to Cusumer</vt:lpstr>
      <vt:lpstr>B2C</vt:lpstr>
      <vt:lpstr>PowerPoint Presentation</vt:lpstr>
      <vt:lpstr>PowerPoint Presentation</vt:lpstr>
      <vt:lpstr>Consumer to Consumer</vt:lpstr>
      <vt:lpstr>C2C</vt:lpstr>
      <vt:lpstr>PowerPoint Presentation</vt:lpstr>
      <vt:lpstr>Consumer to Business </vt:lpstr>
      <vt:lpstr>C2B</vt:lpstr>
      <vt:lpstr>PowerPoint Presentation</vt:lpstr>
      <vt:lpstr>PowerPoint Presentation</vt:lpstr>
      <vt:lpstr>Government E-Commerce</vt:lpstr>
      <vt:lpstr>E-Government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NEWSLETTER</dc:title>
  <dc:creator>Admin</dc:creator>
  <cp:lastModifiedBy>Hoang Khang</cp:lastModifiedBy>
  <cp:revision>58</cp:revision>
  <dcterms:created xsi:type="dcterms:W3CDTF">2021-03-14T08:14:00Z</dcterms:created>
  <dcterms:modified xsi:type="dcterms:W3CDTF">2021-09-09T00:48:49Z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1033-11.2.0.10017</vt:lpwstr>
  </property>
</Properties>
</file>